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3" r:id="rId4"/>
    <p:sldId id="259" r:id="rId5"/>
    <p:sldId id="261" r:id="rId6"/>
    <p:sldId id="256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C0A81-0F04-4084-821E-E10A6751BAA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FE962C2-E4C3-45A2-8744-070BA6A6A3EA}">
      <dgm:prSet phldrT="[Text]" custT="1"/>
      <dgm:spPr/>
      <dgm:t>
        <a:bodyPr/>
        <a:lstStyle/>
        <a:p>
          <a:r>
            <a:rPr lang="en-ZA" sz="2400" b="1" dirty="0" smtClean="0">
              <a:solidFill>
                <a:schemeClr val="tx1"/>
              </a:solidFill>
            </a:rPr>
            <a:t>Themes</a:t>
          </a:r>
          <a:endParaRPr lang="en-ZA" sz="2400" b="1" dirty="0">
            <a:solidFill>
              <a:schemeClr val="tx1"/>
            </a:solidFill>
          </a:endParaRPr>
        </a:p>
      </dgm:t>
    </dgm:pt>
    <dgm:pt modelId="{427DE99C-5B61-4BC3-BFCD-616B9DC781A0}" type="parTrans" cxnId="{0F0E2516-9AEF-4BAC-A138-65E9D19550F1}">
      <dgm:prSet/>
      <dgm:spPr/>
      <dgm:t>
        <a:bodyPr/>
        <a:lstStyle/>
        <a:p>
          <a:endParaRPr lang="en-ZA"/>
        </a:p>
      </dgm:t>
    </dgm:pt>
    <dgm:pt modelId="{9DA2A10B-042A-4603-8547-C3EFD091D3A5}" type="sibTrans" cxnId="{0F0E2516-9AEF-4BAC-A138-65E9D19550F1}">
      <dgm:prSet/>
      <dgm:spPr/>
      <dgm:t>
        <a:bodyPr/>
        <a:lstStyle/>
        <a:p>
          <a:endParaRPr lang="en-ZA"/>
        </a:p>
      </dgm:t>
    </dgm:pt>
    <dgm:pt modelId="{F1357B37-2989-45A6-90D6-33F37C76525B}">
      <dgm:prSet phldrT="[Text]" custT="1"/>
      <dgm:spPr/>
      <dgm:t>
        <a:bodyPr/>
        <a:lstStyle/>
        <a:p>
          <a:r>
            <a:rPr lang="en-ZA" sz="2000" b="1" dirty="0" smtClean="0"/>
            <a:t>Leadership</a:t>
          </a:r>
          <a:endParaRPr lang="en-ZA" sz="2000" b="1" dirty="0"/>
        </a:p>
      </dgm:t>
    </dgm:pt>
    <dgm:pt modelId="{0A8A4450-C97B-433E-A61A-ABCADE19D4A8}" type="parTrans" cxnId="{3E434A1A-11D6-429B-B2E0-4ACB65227254}">
      <dgm:prSet/>
      <dgm:spPr/>
      <dgm:t>
        <a:bodyPr/>
        <a:lstStyle/>
        <a:p>
          <a:endParaRPr lang="en-ZA"/>
        </a:p>
      </dgm:t>
    </dgm:pt>
    <dgm:pt modelId="{6E71D24E-96CA-4984-8AE6-573900E64E3B}" type="sibTrans" cxnId="{3E434A1A-11D6-429B-B2E0-4ACB65227254}">
      <dgm:prSet/>
      <dgm:spPr/>
      <dgm:t>
        <a:bodyPr/>
        <a:lstStyle/>
        <a:p>
          <a:endParaRPr lang="en-ZA"/>
        </a:p>
      </dgm:t>
    </dgm:pt>
    <dgm:pt modelId="{2FC81D8B-CD93-4085-9B7F-BEE595A72D46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Engagement</a:t>
          </a:r>
          <a:endParaRPr lang="en-ZA" sz="1800" b="1" dirty="0">
            <a:solidFill>
              <a:schemeClr val="tx1"/>
            </a:solidFill>
          </a:endParaRPr>
        </a:p>
      </dgm:t>
    </dgm:pt>
    <dgm:pt modelId="{6F719256-74BD-4EBD-9004-13B3C802E5D3}" type="parTrans" cxnId="{04C20637-DBE2-4479-ABFE-FA1400D13D40}">
      <dgm:prSet/>
      <dgm:spPr/>
      <dgm:t>
        <a:bodyPr/>
        <a:lstStyle/>
        <a:p>
          <a:endParaRPr lang="en-ZA"/>
        </a:p>
      </dgm:t>
    </dgm:pt>
    <dgm:pt modelId="{FA5B90E0-535F-49E5-AB20-70A6582A92D6}" type="sibTrans" cxnId="{04C20637-DBE2-4479-ABFE-FA1400D13D40}">
      <dgm:prSet/>
      <dgm:spPr/>
      <dgm:t>
        <a:bodyPr/>
        <a:lstStyle/>
        <a:p>
          <a:endParaRPr lang="en-ZA"/>
        </a:p>
      </dgm:t>
    </dgm:pt>
    <dgm:pt modelId="{9A16C129-0CAB-4E07-941B-B83C17F1A969}">
      <dgm:prSet phldrT="[Text]" custT="1"/>
      <dgm:spPr/>
      <dgm:t>
        <a:bodyPr/>
        <a:lstStyle/>
        <a:p>
          <a:r>
            <a:rPr lang="en-ZA" sz="2000" b="1" dirty="0" smtClean="0"/>
            <a:t>Student to student</a:t>
          </a:r>
          <a:endParaRPr lang="en-ZA" sz="2000" b="1" dirty="0"/>
        </a:p>
      </dgm:t>
    </dgm:pt>
    <dgm:pt modelId="{62E30E03-EF2E-4D0E-8E1D-932EC3FE19CB}" type="parTrans" cxnId="{022DC8A9-AFA4-41BC-BB77-80CE77BCD646}">
      <dgm:prSet/>
      <dgm:spPr/>
      <dgm:t>
        <a:bodyPr/>
        <a:lstStyle/>
        <a:p>
          <a:endParaRPr lang="en-ZA"/>
        </a:p>
      </dgm:t>
    </dgm:pt>
    <dgm:pt modelId="{7C2001DD-DD8F-45EC-B0DD-8E8C2C342279}" type="sibTrans" cxnId="{022DC8A9-AFA4-41BC-BB77-80CE77BCD646}">
      <dgm:prSet/>
      <dgm:spPr/>
      <dgm:t>
        <a:bodyPr/>
        <a:lstStyle/>
        <a:p>
          <a:endParaRPr lang="en-ZA"/>
        </a:p>
      </dgm:t>
    </dgm:pt>
    <dgm:pt modelId="{F0A8FB5C-1407-47D3-BF0C-F3FE90D5E724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Development</a:t>
          </a:r>
          <a:r>
            <a:rPr lang="en-ZA" sz="2000" b="1" dirty="0" smtClean="0">
              <a:solidFill>
                <a:schemeClr val="tx1"/>
              </a:solidFill>
            </a:rPr>
            <a:t> of skills</a:t>
          </a:r>
          <a:endParaRPr lang="en-ZA" sz="2000" b="1" dirty="0">
            <a:solidFill>
              <a:schemeClr val="tx1"/>
            </a:solidFill>
          </a:endParaRPr>
        </a:p>
      </dgm:t>
    </dgm:pt>
    <dgm:pt modelId="{89F9AD92-0E17-496E-9C4F-F2575312EBEA}" type="parTrans" cxnId="{D68256D0-34B4-47CD-8E77-BC270B67A0BF}">
      <dgm:prSet/>
      <dgm:spPr/>
      <dgm:t>
        <a:bodyPr/>
        <a:lstStyle/>
        <a:p>
          <a:endParaRPr lang="en-ZA"/>
        </a:p>
      </dgm:t>
    </dgm:pt>
    <dgm:pt modelId="{26422CA9-1A36-4D8E-BD45-2686B60B13EE}" type="sibTrans" cxnId="{D68256D0-34B4-47CD-8E77-BC270B67A0BF}">
      <dgm:prSet/>
      <dgm:spPr/>
      <dgm:t>
        <a:bodyPr/>
        <a:lstStyle/>
        <a:p>
          <a:endParaRPr lang="en-ZA"/>
        </a:p>
      </dgm:t>
    </dgm:pt>
    <dgm:pt modelId="{BB8C0A1A-E047-41E5-80DD-439A43D2373F}">
      <dgm:prSet phldrT="[Text]" custT="1"/>
      <dgm:spPr/>
      <dgm:t>
        <a:bodyPr/>
        <a:lstStyle/>
        <a:p>
          <a:r>
            <a:rPr lang="en-ZA" sz="1800" b="1" dirty="0" smtClean="0"/>
            <a:t>Evaluation of Data</a:t>
          </a:r>
          <a:endParaRPr lang="en-ZA" sz="1800" b="1" dirty="0"/>
        </a:p>
      </dgm:t>
    </dgm:pt>
    <dgm:pt modelId="{C80FA826-36AC-4442-9CBB-5C5AD551DB42}" type="parTrans" cxnId="{FE3C34A9-1513-4E76-8C2D-A590DB64AC05}">
      <dgm:prSet/>
      <dgm:spPr/>
      <dgm:t>
        <a:bodyPr/>
        <a:lstStyle/>
        <a:p>
          <a:endParaRPr lang="en-ZA"/>
        </a:p>
      </dgm:t>
    </dgm:pt>
    <dgm:pt modelId="{EAEE349C-0ECE-42C0-874C-8D5EB34040A3}" type="sibTrans" cxnId="{FE3C34A9-1513-4E76-8C2D-A590DB64AC05}">
      <dgm:prSet/>
      <dgm:spPr/>
      <dgm:t>
        <a:bodyPr/>
        <a:lstStyle/>
        <a:p>
          <a:endParaRPr lang="en-ZA"/>
        </a:p>
      </dgm:t>
    </dgm:pt>
    <dgm:pt modelId="{9F91209A-2780-428C-8FBA-6690B19C6825}">
      <dgm:prSet phldrT="[Text]" custT="1"/>
      <dgm:spPr/>
      <dgm:t>
        <a:bodyPr/>
        <a:lstStyle/>
        <a:p>
          <a:r>
            <a:rPr lang="en-ZA" sz="2000" b="1" dirty="0" smtClean="0">
              <a:solidFill>
                <a:schemeClr val="tx1"/>
              </a:solidFill>
            </a:rPr>
            <a:t>Team building</a:t>
          </a:r>
          <a:endParaRPr lang="en-ZA" sz="2000" b="1" dirty="0">
            <a:solidFill>
              <a:schemeClr val="tx1"/>
            </a:solidFill>
          </a:endParaRPr>
        </a:p>
      </dgm:t>
    </dgm:pt>
    <dgm:pt modelId="{28BD2F4A-1DBB-4E3B-8999-F5FEAE393941}" type="parTrans" cxnId="{0D11B3C6-66BC-4636-B824-2F73B8ABB08C}">
      <dgm:prSet/>
      <dgm:spPr/>
      <dgm:t>
        <a:bodyPr/>
        <a:lstStyle/>
        <a:p>
          <a:endParaRPr lang="en-ZA"/>
        </a:p>
      </dgm:t>
    </dgm:pt>
    <dgm:pt modelId="{FFFB4A7D-6D62-4D5F-9754-11E202158CC9}" type="sibTrans" cxnId="{0D11B3C6-66BC-4636-B824-2F73B8ABB08C}">
      <dgm:prSet/>
      <dgm:spPr/>
      <dgm:t>
        <a:bodyPr/>
        <a:lstStyle/>
        <a:p>
          <a:endParaRPr lang="en-ZA"/>
        </a:p>
      </dgm:t>
    </dgm:pt>
    <dgm:pt modelId="{88830F91-3DF3-4E42-AA0C-4FE93510F2F9}">
      <dgm:prSet phldrT="[Text]" custT="1"/>
      <dgm:spPr/>
      <dgm:t>
        <a:bodyPr/>
        <a:lstStyle/>
        <a:p>
          <a:r>
            <a:rPr lang="en-ZA" sz="2000" b="1" dirty="0" smtClean="0"/>
            <a:t>Student to teacher</a:t>
          </a:r>
          <a:endParaRPr lang="en-ZA" sz="2000" b="1" dirty="0"/>
        </a:p>
      </dgm:t>
    </dgm:pt>
    <dgm:pt modelId="{F447E989-96B4-4FC3-B131-9CFD1608CBF8}" type="parTrans" cxnId="{E47E0F14-B758-428B-9801-44B3B4BF583B}">
      <dgm:prSet/>
      <dgm:spPr/>
      <dgm:t>
        <a:bodyPr/>
        <a:lstStyle/>
        <a:p>
          <a:endParaRPr lang="en-ZA"/>
        </a:p>
      </dgm:t>
    </dgm:pt>
    <dgm:pt modelId="{6BC1DDB9-4DBC-4A51-8240-0EA539B032F6}" type="sibTrans" cxnId="{E47E0F14-B758-428B-9801-44B3B4BF583B}">
      <dgm:prSet/>
      <dgm:spPr/>
      <dgm:t>
        <a:bodyPr/>
        <a:lstStyle/>
        <a:p>
          <a:endParaRPr lang="en-ZA"/>
        </a:p>
      </dgm:t>
    </dgm:pt>
    <dgm:pt modelId="{9EE63ED6-CD55-4EAC-BD5C-CAB67F7D28AF}">
      <dgm:prSet phldrT="[Text]" custT="1"/>
      <dgm:spPr/>
      <dgm:t>
        <a:bodyPr/>
        <a:lstStyle/>
        <a:p>
          <a:r>
            <a:rPr lang="en-ZA" sz="2000" b="1" dirty="0" smtClean="0"/>
            <a:t>Student to material</a:t>
          </a:r>
          <a:endParaRPr lang="en-ZA" sz="2000" b="1" dirty="0"/>
        </a:p>
      </dgm:t>
    </dgm:pt>
    <dgm:pt modelId="{7C8450F3-D7A5-4515-82AA-7D344CD7560D}" type="parTrans" cxnId="{474B4C78-043D-4F06-9A08-C5616BA40E06}">
      <dgm:prSet/>
      <dgm:spPr/>
      <dgm:t>
        <a:bodyPr/>
        <a:lstStyle/>
        <a:p>
          <a:endParaRPr lang="en-ZA"/>
        </a:p>
      </dgm:t>
    </dgm:pt>
    <dgm:pt modelId="{631AA7BB-0D3D-4518-A31E-EDF4B6F0DB55}" type="sibTrans" cxnId="{474B4C78-043D-4F06-9A08-C5616BA40E06}">
      <dgm:prSet/>
      <dgm:spPr/>
      <dgm:t>
        <a:bodyPr/>
        <a:lstStyle/>
        <a:p>
          <a:endParaRPr lang="en-ZA"/>
        </a:p>
      </dgm:t>
    </dgm:pt>
    <dgm:pt modelId="{5E388A2B-9DAB-4D1C-87F8-3E6B4BACD719}">
      <dgm:prSet phldrT="[Text]" custT="1"/>
      <dgm:spPr/>
      <dgm:t>
        <a:bodyPr/>
        <a:lstStyle/>
        <a:p>
          <a:r>
            <a:rPr lang="en-ZA" sz="2000" b="1" dirty="0" smtClean="0"/>
            <a:t>Academics </a:t>
          </a:r>
          <a:endParaRPr lang="en-ZA" sz="2000" b="1" dirty="0"/>
        </a:p>
      </dgm:t>
    </dgm:pt>
    <dgm:pt modelId="{BACE0A95-33BF-4175-BFA6-D2CC91FB6E3A}" type="parTrans" cxnId="{0ED4A398-F850-4143-9AAD-278677265611}">
      <dgm:prSet/>
      <dgm:spPr/>
      <dgm:t>
        <a:bodyPr/>
        <a:lstStyle/>
        <a:p>
          <a:endParaRPr lang="en-ZA"/>
        </a:p>
      </dgm:t>
    </dgm:pt>
    <dgm:pt modelId="{140CBD92-8E9A-4D51-9B13-65834351C7A2}" type="sibTrans" cxnId="{0ED4A398-F850-4143-9AAD-278677265611}">
      <dgm:prSet/>
      <dgm:spPr/>
      <dgm:t>
        <a:bodyPr/>
        <a:lstStyle/>
        <a:p>
          <a:endParaRPr lang="en-ZA"/>
        </a:p>
      </dgm:t>
    </dgm:pt>
    <dgm:pt modelId="{2DDF53F1-23F6-4D96-A68C-4EF060A801DF}">
      <dgm:prSet phldrT="[Text]" custT="1"/>
      <dgm:spPr/>
      <dgm:t>
        <a:bodyPr/>
        <a:lstStyle/>
        <a:p>
          <a:endParaRPr lang="en-ZA" sz="1200" b="1" dirty="0"/>
        </a:p>
      </dgm:t>
    </dgm:pt>
    <dgm:pt modelId="{909D6F9B-909F-4A8B-8EFF-7DD7352B9123}" type="parTrans" cxnId="{01D4682D-91B3-4B79-BFC1-24094B4E6F8E}">
      <dgm:prSet/>
      <dgm:spPr/>
      <dgm:t>
        <a:bodyPr/>
        <a:lstStyle/>
        <a:p>
          <a:endParaRPr lang="en-ZA"/>
        </a:p>
      </dgm:t>
    </dgm:pt>
    <dgm:pt modelId="{4DCCB7CE-1022-49F6-9C0A-823959B1ED0C}" type="sibTrans" cxnId="{01D4682D-91B3-4B79-BFC1-24094B4E6F8E}">
      <dgm:prSet/>
      <dgm:spPr/>
      <dgm:t>
        <a:bodyPr/>
        <a:lstStyle/>
        <a:p>
          <a:endParaRPr lang="en-ZA"/>
        </a:p>
      </dgm:t>
    </dgm:pt>
    <dgm:pt modelId="{54C87270-436B-4F0C-9157-D97EDC4ABE56}">
      <dgm:prSet phldrT="[Text]" custT="1"/>
      <dgm:spPr/>
      <dgm:t>
        <a:bodyPr/>
        <a:lstStyle/>
        <a:p>
          <a:endParaRPr lang="en-ZA" sz="1200" b="1" dirty="0"/>
        </a:p>
      </dgm:t>
    </dgm:pt>
    <dgm:pt modelId="{E188576E-9D9B-4FD6-94D2-49702E4FAEBF}" type="parTrans" cxnId="{47FC26CA-D094-4B52-AC84-8052F41A2201}">
      <dgm:prSet/>
      <dgm:spPr/>
      <dgm:t>
        <a:bodyPr/>
        <a:lstStyle/>
        <a:p>
          <a:endParaRPr lang="en-ZA"/>
        </a:p>
      </dgm:t>
    </dgm:pt>
    <dgm:pt modelId="{8EB9E7A6-4DA6-490F-8D65-331191905C59}" type="sibTrans" cxnId="{47FC26CA-D094-4B52-AC84-8052F41A2201}">
      <dgm:prSet/>
      <dgm:spPr/>
      <dgm:t>
        <a:bodyPr/>
        <a:lstStyle/>
        <a:p>
          <a:endParaRPr lang="en-ZA"/>
        </a:p>
      </dgm:t>
    </dgm:pt>
    <dgm:pt modelId="{37DA0546-AF42-4207-9B4B-1E61AD8C1E81}">
      <dgm:prSet phldrT="[Text]" custT="1"/>
      <dgm:spPr/>
      <dgm:t>
        <a:bodyPr/>
        <a:lstStyle/>
        <a:p>
          <a:endParaRPr lang="en-ZA" sz="1400" b="1" dirty="0"/>
        </a:p>
      </dgm:t>
    </dgm:pt>
    <dgm:pt modelId="{53001F91-C50F-4BD5-A644-F8F1FCF28AD9}" type="parTrans" cxnId="{ABD388DD-717C-4F4C-A765-3B43281F4D53}">
      <dgm:prSet/>
      <dgm:spPr/>
      <dgm:t>
        <a:bodyPr/>
        <a:lstStyle/>
        <a:p>
          <a:endParaRPr lang="en-ZA"/>
        </a:p>
      </dgm:t>
    </dgm:pt>
    <dgm:pt modelId="{2BD1BC23-1690-4B87-BF66-595A50E1539C}" type="sibTrans" cxnId="{ABD388DD-717C-4F4C-A765-3B43281F4D53}">
      <dgm:prSet/>
      <dgm:spPr/>
      <dgm:t>
        <a:bodyPr/>
        <a:lstStyle/>
        <a:p>
          <a:endParaRPr lang="en-ZA"/>
        </a:p>
      </dgm:t>
    </dgm:pt>
    <dgm:pt modelId="{4ED093F8-0639-413B-9995-213942A409CE}">
      <dgm:prSet phldrT="[Text]" custT="1"/>
      <dgm:spPr/>
      <dgm:t>
        <a:bodyPr/>
        <a:lstStyle/>
        <a:p>
          <a:r>
            <a:rPr lang="en-ZA" sz="2000" b="1" dirty="0" smtClean="0"/>
            <a:t>Discipline </a:t>
          </a:r>
          <a:endParaRPr lang="en-ZA" sz="2000" b="1" dirty="0"/>
        </a:p>
      </dgm:t>
    </dgm:pt>
    <dgm:pt modelId="{A59EFA1A-58CC-4B61-B541-A37CF478F9E7}" type="parTrans" cxnId="{3DD5647F-73DA-43A1-8C77-502BC6378317}">
      <dgm:prSet/>
      <dgm:spPr/>
      <dgm:t>
        <a:bodyPr/>
        <a:lstStyle/>
        <a:p>
          <a:endParaRPr lang="en-ZA"/>
        </a:p>
      </dgm:t>
    </dgm:pt>
    <dgm:pt modelId="{CADA0100-7E2E-4991-A7FC-24A4D3184B93}" type="sibTrans" cxnId="{3DD5647F-73DA-43A1-8C77-502BC6378317}">
      <dgm:prSet/>
      <dgm:spPr/>
      <dgm:t>
        <a:bodyPr/>
        <a:lstStyle/>
        <a:p>
          <a:endParaRPr lang="en-ZA"/>
        </a:p>
      </dgm:t>
    </dgm:pt>
    <dgm:pt modelId="{46BFE13C-4679-43C5-B841-4EC600B2E713}">
      <dgm:prSet phldrT="[Text]" custT="1"/>
      <dgm:spPr/>
      <dgm:t>
        <a:bodyPr/>
        <a:lstStyle/>
        <a:p>
          <a:r>
            <a:rPr lang="en-ZA" sz="2000" b="1" dirty="0" smtClean="0"/>
            <a:t>Current Issues</a:t>
          </a:r>
          <a:endParaRPr lang="en-ZA" sz="2000" b="1" dirty="0"/>
        </a:p>
      </dgm:t>
    </dgm:pt>
    <dgm:pt modelId="{259ED436-01B8-4CAF-B859-D7F263F9D90D}" type="parTrans" cxnId="{E8AF9150-FAE5-41F8-9714-6838FAE4D54E}">
      <dgm:prSet/>
      <dgm:spPr/>
      <dgm:t>
        <a:bodyPr/>
        <a:lstStyle/>
        <a:p>
          <a:endParaRPr lang="en-ZA"/>
        </a:p>
      </dgm:t>
    </dgm:pt>
    <dgm:pt modelId="{04A7DA06-FC93-40D0-8E68-C6552F824203}" type="sibTrans" cxnId="{E8AF9150-FAE5-41F8-9714-6838FAE4D54E}">
      <dgm:prSet/>
      <dgm:spPr/>
      <dgm:t>
        <a:bodyPr/>
        <a:lstStyle/>
        <a:p>
          <a:endParaRPr lang="en-ZA"/>
        </a:p>
      </dgm:t>
    </dgm:pt>
    <dgm:pt modelId="{B376057C-E079-4FDD-AFA2-D2977FD0CF19}">
      <dgm:prSet phldrT="[Text]" custT="1"/>
      <dgm:spPr/>
      <dgm:t>
        <a:bodyPr/>
        <a:lstStyle/>
        <a:p>
          <a:r>
            <a:rPr lang="en-ZA" sz="2000" b="1" dirty="0" smtClean="0"/>
            <a:t>Homogenous groups</a:t>
          </a:r>
          <a:endParaRPr lang="en-ZA" sz="2000" b="1" dirty="0"/>
        </a:p>
      </dgm:t>
    </dgm:pt>
    <dgm:pt modelId="{7E5D77A3-6CDA-4790-8CF7-25B9AB1B5DD9}" type="parTrans" cxnId="{8BE2477E-E980-487A-A025-BA897A2D7933}">
      <dgm:prSet/>
      <dgm:spPr/>
      <dgm:t>
        <a:bodyPr/>
        <a:lstStyle/>
        <a:p>
          <a:endParaRPr lang="en-ZA"/>
        </a:p>
      </dgm:t>
    </dgm:pt>
    <dgm:pt modelId="{4EC7994F-F49F-4571-AFC7-0E6E5883F91D}" type="sibTrans" cxnId="{8BE2477E-E980-487A-A025-BA897A2D7933}">
      <dgm:prSet/>
      <dgm:spPr/>
      <dgm:t>
        <a:bodyPr/>
        <a:lstStyle/>
        <a:p>
          <a:endParaRPr lang="en-ZA"/>
        </a:p>
      </dgm:t>
    </dgm:pt>
    <dgm:pt modelId="{1C8ADBF0-AD57-4376-9779-97A82A813127}">
      <dgm:prSet phldrT="[Text]" custT="1"/>
      <dgm:spPr/>
      <dgm:t>
        <a:bodyPr/>
        <a:lstStyle/>
        <a:p>
          <a:r>
            <a:rPr lang="en-ZA" sz="1800" b="1" dirty="0" smtClean="0"/>
            <a:t>Reflection </a:t>
          </a:r>
          <a:endParaRPr lang="en-ZA" sz="1800" b="1" dirty="0"/>
        </a:p>
      </dgm:t>
    </dgm:pt>
    <dgm:pt modelId="{2580E5C3-7802-4F2B-8B4A-3BA4524C7E9F}" type="parTrans" cxnId="{3DC4EA33-BFB2-45EB-A439-B3B4DABF9BEA}">
      <dgm:prSet/>
      <dgm:spPr/>
      <dgm:t>
        <a:bodyPr/>
        <a:lstStyle/>
        <a:p>
          <a:endParaRPr lang="en-ZA"/>
        </a:p>
      </dgm:t>
    </dgm:pt>
    <dgm:pt modelId="{F6A9BC99-085A-44CF-986E-B308B762CBC0}" type="sibTrans" cxnId="{3DC4EA33-BFB2-45EB-A439-B3B4DABF9BEA}">
      <dgm:prSet/>
      <dgm:spPr/>
      <dgm:t>
        <a:bodyPr/>
        <a:lstStyle/>
        <a:p>
          <a:endParaRPr lang="en-ZA"/>
        </a:p>
      </dgm:t>
    </dgm:pt>
    <dgm:pt modelId="{C7D369E2-7514-46F5-BE0D-5ABA5C47BBE3}">
      <dgm:prSet phldrT="[Text]" custT="1"/>
      <dgm:spPr/>
      <dgm:t>
        <a:bodyPr/>
        <a:lstStyle/>
        <a:p>
          <a:r>
            <a:rPr lang="en-ZA" sz="1800" b="1" dirty="0" smtClean="0"/>
            <a:t>Communication</a:t>
          </a:r>
          <a:endParaRPr lang="en-ZA" sz="1800" b="1" dirty="0"/>
        </a:p>
      </dgm:t>
    </dgm:pt>
    <dgm:pt modelId="{CAC36345-7C14-41C0-8F01-0D85746FAD19}" type="parTrans" cxnId="{09E4C171-3FEE-49EC-B597-2DF47C0840EF}">
      <dgm:prSet/>
      <dgm:spPr/>
      <dgm:t>
        <a:bodyPr/>
        <a:lstStyle/>
        <a:p>
          <a:endParaRPr lang="en-ZA"/>
        </a:p>
      </dgm:t>
    </dgm:pt>
    <dgm:pt modelId="{AA47D252-B0E7-4E0A-9D24-0A67AF00B412}" type="sibTrans" cxnId="{09E4C171-3FEE-49EC-B597-2DF47C0840EF}">
      <dgm:prSet/>
      <dgm:spPr/>
      <dgm:t>
        <a:bodyPr/>
        <a:lstStyle/>
        <a:p>
          <a:endParaRPr lang="en-ZA"/>
        </a:p>
      </dgm:t>
    </dgm:pt>
    <dgm:pt modelId="{7FAF99A5-3338-45CF-AE5A-C207A1A324B1}">
      <dgm:prSet phldrT="[Text]"/>
      <dgm:spPr/>
      <dgm:t>
        <a:bodyPr/>
        <a:lstStyle/>
        <a:p>
          <a:endParaRPr lang="en-ZA" sz="1600" dirty="0"/>
        </a:p>
      </dgm:t>
    </dgm:pt>
    <dgm:pt modelId="{39FC47A6-ED0D-41D0-B0CB-4FEC171E27ED}" type="parTrans" cxnId="{B43227E8-5E8A-4D1C-A18E-84C5B3E0BE7E}">
      <dgm:prSet/>
      <dgm:spPr/>
      <dgm:t>
        <a:bodyPr/>
        <a:lstStyle/>
        <a:p>
          <a:endParaRPr lang="en-ZA"/>
        </a:p>
      </dgm:t>
    </dgm:pt>
    <dgm:pt modelId="{A2A7F0FF-AA35-4D9A-9BF7-E49E1AF76497}" type="sibTrans" cxnId="{B43227E8-5E8A-4D1C-A18E-84C5B3E0BE7E}">
      <dgm:prSet/>
      <dgm:spPr/>
      <dgm:t>
        <a:bodyPr/>
        <a:lstStyle/>
        <a:p>
          <a:endParaRPr lang="en-ZA"/>
        </a:p>
      </dgm:t>
    </dgm:pt>
    <dgm:pt modelId="{357368A1-43C0-4D3A-8900-17D9ACDD33C4}">
      <dgm:prSet phldrT="[Text]" custT="1"/>
      <dgm:spPr/>
      <dgm:t>
        <a:bodyPr/>
        <a:lstStyle/>
        <a:p>
          <a:r>
            <a:rPr lang="en-ZA" sz="1800" b="1" dirty="0" smtClean="0"/>
            <a:t>Strategic Planning</a:t>
          </a:r>
          <a:endParaRPr lang="en-ZA" sz="1800" b="1" dirty="0"/>
        </a:p>
      </dgm:t>
    </dgm:pt>
    <dgm:pt modelId="{A79BC4E6-ED8F-456F-A45B-82306F07E3E7}" type="parTrans" cxnId="{1E1B00B5-6B92-4BCA-B25D-3C2AB246428C}">
      <dgm:prSet/>
      <dgm:spPr/>
      <dgm:t>
        <a:bodyPr/>
        <a:lstStyle/>
        <a:p>
          <a:endParaRPr lang="en-ZA"/>
        </a:p>
      </dgm:t>
    </dgm:pt>
    <dgm:pt modelId="{4E1ACA10-EEEF-4A02-BD60-80F5B4B8D703}" type="sibTrans" cxnId="{1E1B00B5-6B92-4BCA-B25D-3C2AB246428C}">
      <dgm:prSet/>
      <dgm:spPr/>
      <dgm:t>
        <a:bodyPr/>
        <a:lstStyle/>
        <a:p>
          <a:endParaRPr lang="en-ZA"/>
        </a:p>
      </dgm:t>
    </dgm:pt>
    <dgm:pt modelId="{5463216C-E13C-475D-BF14-0AD1191D92CE}">
      <dgm:prSet phldrT="[Text]" custT="1"/>
      <dgm:spPr/>
      <dgm:t>
        <a:bodyPr/>
        <a:lstStyle/>
        <a:p>
          <a:r>
            <a:rPr lang="en-ZA" sz="2000" b="1" dirty="0" smtClean="0"/>
            <a:t>Leadership Committees</a:t>
          </a:r>
          <a:endParaRPr lang="en-ZA" sz="2000" b="1" dirty="0"/>
        </a:p>
      </dgm:t>
    </dgm:pt>
    <dgm:pt modelId="{9E872416-8810-4C3D-92D6-9E928F34B181}" type="parTrans" cxnId="{721ECB18-86AD-4591-B178-6213512D231A}">
      <dgm:prSet/>
      <dgm:spPr/>
      <dgm:t>
        <a:bodyPr/>
        <a:lstStyle/>
        <a:p>
          <a:endParaRPr lang="en-ZA"/>
        </a:p>
      </dgm:t>
    </dgm:pt>
    <dgm:pt modelId="{60C13B95-0486-4680-8A63-4AC6490CBCF3}" type="sibTrans" cxnId="{721ECB18-86AD-4591-B178-6213512D231A}">
      <dgm:prSet/>
      <dgm:spPr/>
      <dgm:t>
        <a:bodyPr/>
        <a:lstStyle/>
        <a:p>
          <a:endParaRPr lang="en-ZA"/>
        </a:p>
      </dgm:t>
    </dgm:pt>
    <dgm:pt modelId="{88F48F6A-D55F-4685-B2EF-9AEFC3CE90B3}">
      <dgm:prSet phldrT="[Text]" custT="1"/>
      <dgm:spPr/>
      <dgm:t>
        <a:bodyPr/>
        <a:lstStyle/>
        <a:p>
          <a:endParaRPr lang="en-ZA" sz="1800" dirty="0"/>
        </a:p>
      </dgm:t>
    </dgm:pt>
    <dgm:pt modelId="{15A10E95-955B-4085-BB12-18030A8FD7A0}" type="parTrans" cxnId="{78F9426B-1301-4C3C-A160-D4A14CB62D0C}">
      <dgm:prSet/>
      <dgm:spPr/>
      <dgm:t>
        <a:bodyPr/>
        <a:lstStyle/>
        <a:p>
          <a:endParaRPr lang="en-ZA"/>
        </a:p>
      </dgm:t>
    </dgm:pt>
    <dgm:pt modelId="{6FA2540D-1C00-4857-8D2E-FF19811FE66A}" type="sibTrans" cxnId="{78F9426B-1301-4C3C-A160-D4A14CB62D0C}">
      <dgm:prSet/>
      <dgm:spPr/>
      <dgm:t>
        <a:bodyPr/>
        <a:lstStyle/>
        <a:p>
          <a:endParaRPr lang="en-ZA"/>
        </a:p>
      </dgm:t>
    </dgm:pt>
    <dgm:pt modelId="{1F89213C-35D6-494E-84A3-0B78B63C803C}">
      <dgm:prSet phldrT="[Text]" custT="1"/>
      <dgm:spPr/>
      <dgm:t>
        <a:bodyPr/>
        <a:lstStyle/>
        <a:p>
          <a:endParaRPr lang="en-ZA" sz="1800" dirty="0"/>
        </a:p>
      </dgm:t>
    </dgm:pt>
    <dgm:pt modelId="{F9BF91F6-8B7E-495A-AD6C-B489FCAF6C3D}" type="parTrans" cxnId="{59372A48-E2ED-40EB-BB1F-5D91983BB2C0}">
      <dgm:prSet/>
      <dgm:spPr/>
      <dgm:t>
        <a:bodyPr/>
        <a:lstStyle/>
        <a:p>
          <a:endParaRPr lang="en-ZA"/>
        </a:p>
      </dgm:t>
    </dgm:pt>
    <dgm:pt modelId="{F0DF4E02-A885-4194-AA45-DB6D04A7BDE7}" type="sibTrans" cxnId="{59372A48-E2ED-40EB-BB1F-5D91983BB2C0}">
      <dgm:prSet/>
      <dgm:spPr/>
      <dgm:t>
        <a:bodyPr/>
        <a:lstStyle/>
        <a:p>
          <a:endParaRPr lang="en-ZA"/>
        </a:p>
      </dgm:t>
    </dgm:pt>
    <dgm:pt modelId="{84329D85-196D-448B-B446-023DE2EC5FBB}" type="pres">
      <dgm:prSet presAssocID="{539C0A81-0F04-4084-821E-E10A6751BAA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821E465-8A38-484E-926F-6C20F5A7E59A}" type="pres">
      <dgm:prSet presAssocID="{539C0A81-0F04-4084-821E-E10A6751BAA9}" presName="children" presStyleCnt="0"/>
      <dgm:spPr/>
    </dgm:pt>
    <dgm:pt modelId="{ADC21F3C-FAB4-43E9-90FB-7EA4D7203173}" type="pres">
      <dgm:prSet presAssocID="{539C0A81-0F04-4084-821E-E10A6751BAA9}" presName="child1group" presStyleCnt="0"/>
      <dgm:spPr/>
    </dgm:pt>
    <dgm:pt modelId="{396AB89D-497B-46C5-8D6E-03043F0397D8}" type="pres">
      <dgm:prSet presAssocID="{539C0A81-0F04-4084-821E-E10A6751BAA9}" presName="child1" presStyleLbl="bgAcc1" presStyleIdx="0" presStyleCnt="4" custScaleX="117137" custLinFactNeighborX="-24839" custLinFactNeighborY="118"/>
      <dgm:spPr/>
      <dgm:t>
        <a:bodyPr/>
        <a:lstStyle/>
        <a:p>
          <a:endParaRPr lang="en-ZA"/>
        </a:p>
      </dgm:t>
    </dgm:pt>
    <dgm:pt modelId="{E87480C3-F29C-423D-9ABF-CA3AE4E49764}" type="pres">
      <dgm:prSet presAssocID="{539C0A81-0F04-4084-821E-E10A6751BAA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B124C7-E66B-41CB-B233-C9E3C3CD98AE}" type="pres">
      <dgm:prSet presAssocID="{539C0A81-0F04-4084-821E-E10A6751BAA9}" presName="child2group" presStyleCnt="0"/>
      <dgm:spPr/>
    </dgm:pt>
    <dgm:pt modelId="{A3D29739-BF90-4AB5-9430-146A233DFF43}" type="pres">
      <dgm:prSet presAssocID="{539C0A81-0F04-4084-821E-E10A6751BAA9}" presName="child2" presStyleLbl="bgAcc1" presStyleIdx="1" presStyleCnt="4" custScaleX="134566" custScaleY="134960" custLinFactNeighborX="23579" custLinFactNeighborY="17716"/>
      <dgm:spPr/>
      <dgm:t>
        <a:bodyPr/>
        <a:lstStyle/>
        <a:p>
          <a:endParaRPr lang="en-ZA"/>
        </a:p>
      </dgm:t>
    </dgm:pt>
    <dgm:pt modelId="{B71082B6-0429-46DB-A595-4D0ACF4282EF}" type="pres">
      <dgm:prSet presAssocID="{539C0A81-0F04-4084-821E-E10A6751BAA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7991F2-6558-4E58-8BED-D8ACEFE560C3}" type="pres">
      <dgm:prSet presAssocID="{539C0A81-0F04-4084-821E-E10A6751BAA9}" presName="child3group" presStyleCnt="0"/>
      <dgm:spPr/>
    </dgm:pt>
    <dgm:pt modelId="{7B010666-3E66-4C95-8487-A83A67FDD238}" type="pres">
      <dgm:prSet presAssocID="{539C0A81-0F04-4084-821E-E10A6751BAA9}" presName="child3" presStyleLbl="bgAcc1" presStyleIdx="2" presStyleCnt="4" custScaleX="122286" custScaleY="172182" custLinFactNeighborX="20300" custLinFactNeighborY="-30407"/>
      <dgm:spPr/>
      <dgm:t>
        <a:bodyPr/>
        <a:lstStyle/>
        <a:p>
          <a:endParaRPr lang="en-ZA"/>
        </a:p>
      </dgm:t>
    </dgm:pt>
    <dgm:pt modelId="{CDA611C9-198A-4A78-983A-0CEBA08A71AA}" type="pres">
      <dgm:prSet presAssocID="{539C0A81-0F04-4084-821E-E10A6751BAA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6B7E2C-967B-4CAD-A5BD-472555EE7AF1}" type="pres">
      <dgm:prSet presAssocID="{539C0A81-0F04-4084-821E-E10A6751BAA9}" presName="child4group" presStyleCnt="0"/>
      <dgm:spPr/>
    </dgm:pt>
    <dgm:pt modelId="{5BB81A22-665F-440F-9B2E-E34748A9DE7E}" type="pres">
      <dgm:prSet presAssocID="{539C0A81-0F04-4084-821E-E10A6751BAA9}" presName="child4" presStyleLbl="bgAcc1" presStyleIdx="3" presStyleCnt="4" custScaleX="131854" custScaleY="124191" custLinFactNeighborX="-23193" custLinFactNeighborY="-43409"/>
      <dgm:spPr/>
      <dgm:t>
        <a:bodyPr/>
        <a:lstStyle/>
        <a:p>
          <a:endParaRPr lang="en-ZA"/>
        </a:p>
      </dgm:t>
    </dgm:pt>
    <dgm:pt modelId="{43BEB9B1-DAAE-456F-92A6-0997549673C6}" type="pres">
      <dgm:prSet presAssocID="{539C0A81-0F04-4084-821E-E10A6751BAA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B289BA5-F992-4A26-B177-0A567D1C8D53}" type="pres">
      <dgm:prSet presAssocID="{539C0A81-0F04-4084-821E-E10A6751BAA9}" presName="childPlaceholder" presStyleCnt="0"/>
      <dgm:spPr/>
    </dgm:pt>
    <dgm:pt modelId="{EB23855B-38CA-4F23-903C-035A24DFE324}" type="pres">
      <dgm:prSet presAssocID="{539C0A81-0F04-4084-821E-E10A6751BAA9}" presName="circle" presStyleCnt="0"/>
      <dgm:spPr/>
    </dgm:pt>
    <dgm:pt modelId="{787444D4-27EC-4E6F-972B-C433CE2A6DCA}" type="pres">
      <dgm:prSet presAssocID="{539C0A81-0F04-4084-821E-E10A6751BAA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36731C-51A7-4BFE-AF0F-373C7B94991C}" type="pres">
      <dgm:prSet presAssocID="{539C0A81-0F04-4084-821E-E10A6751BAA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8C7101-D8B1-4346-9D08-ED6DEAC51AD5}" type="pres">
      <dgm:prSet presAssocID="{539C0A81-0F04-4084-821E-E10A6751BAA9}" presName="quadrant3" presStyleLbl="node1" presStyleIdx="2" presStyleCnt="4" custLinFactNeighborX="955" custLinFactNeighborY="-438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A0A30A-0129-4448-B3A4-1585E4C84B67}" type="pres">
      <dgm:prSet presAssocID="{539C0A81-0F04-4084-821E-E10A6751BAA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D27B7B7-4250-49CE-882C-53C2A10DB860}" type="pres">
      <dgm:prSet presAssocID="{539C0A81-0F04-4084-821E-E10A6751BAA9}" presName="quadrantPlaceholder" presStyleCnt="0"/>
      <dgm:spPr/>
    </dgm:pt>
    <dgm:pt modelId="{E7038A1F-942E-4159-8380-6A72410A4678}" type="pres">
      <dgm:prSet presAssocID="{539C0A81-0F04-4084-821E-E10A6751BAA9}" presName="center1" presStyleLbl="fgShp" presStyleIdx="0" presStyleCnt="2"/>
      <dgm:spPr/>
    </dgm:pt>
    <dgm:pt modelId="{12397BE0-1331-4E10-9631-DF02C38A6FAF}" type="pres">
      <dgm:prSet presAssocID="{539C0A81-0F04-4084-821E-E10A6751BAA9}" presName="center2" presStyleLbl="fgShp" presStyleIdx="1" presStyleCnt="2"/>
      <dgm:spPr/>
    </dgm:pt>
  </dgm:ptLst>
  <dgm:cxnLst>
    <dgm:cxn modelId="{00972D66-C3F1-488C-B7C9-383D82C852D6}" type="presOf" srcId="{2DDF53F1-23F6-4D96-A68C-4EF060A801DF}" destId="{396AB89D-497B-46C5-8D6E-03043F0397D8}" srcOrd="0" destOrd="5" presId="urn:microsoft.com/office/officeart/2005/8/layout/cycle4"/>
    <dgm:cxn modelId="{34538147-4274-4DE4-8787-73DA42D78D8E}" type="presOf" srcId="{9EE63ED6-CD55-4EAC-BD5C-CAB67F7D28AF}" destId="{A3D29739-BF90-4AB5-9430-146A233DFF43}" srcOrd="0" destOrd="2" presId="urn:microsoft.com/office/officeart/2005/8/layout/cycle4"/>
    <dgm:cxn modelId="{58479484-ACA3-44AD-BC21-DC434C4225FA}" type="presOf" srcId="{1F89213C-35D6-494E-84A3-0B78B63C803C}" destId="{7B010666-3E66-4C95-8487-A83A67FDD238}" srcOrd="0" destOrd="0" presId="urn:microsoft.com/office/officeart/2005/8/layout/cycle4"/>
    <dgm:cxn modelId="{3DD5647F-73DA-43A1-8C77-502BC6378317}" srcId="{CFE962C2-E4C3-45A2-8744-070BA6A6A3EA}" destId="{4ED093F8-0639-413B-9995-213942A409CE}" srcOrd="2" destOrd="0" parTransId="{A59EFA1A-58CC-4B61-B541-A37CF478F9E7}" sibTransId="{CADA0100-7E2E-4991-A7FC-24A4D3184B93}"/>
    <dgm:cxn modelId="{8BE2477E-E980-487A-A025-BA897A2D7933}" srcId="{9F91209A-2780-428C-8FBA-6690B19C6825}" destId="{B376057C-E079-4FDD-AFA2-D2977FD0CF19}" srcOrd="1" destOrd="0" parTransId="{7E5D77A3-6CDA-4790-8CF7-25B9AB1B5DD9}" sibTransId="{4EC7994F-F49F-4571-AFC7-0E6E5883F91D}"/>
    <dgm:cxn modelId="{55371AE6-7F75-4E35-A01F-04981C9BFE49}" type="presOf" srcId="{37DA0546-AF42-4207-9B4B-1E61AD8C1E81}" destId="{43BEB9B1-DAAE-456F-92A6-0997549673C6}" srcOrd="1" destOrd="2" presId="urn:microsoft.com/office/officeart/2005/8/layout/cycle4"/>
    <dgm:cxn modelId="{E9442548-61D8-419C-9BFA-AB79D11EE9E7}" type="presOf" srcId="{F0A8FB5C-1407-47D3-BF0C-F3FE90D5E724}" destId="{508C7101-D8B1-4346-9D08-ED6DEAC51AD5}" srcOrd="0" destOrd="0" presId="urn:microsoft.com/office/officeart/2005/8/layout/cycle4"/>
    <dgm:cxn modelId="{6F1AEDBB-AF67-4D27-8744-2BD2CC6AA1FD}" type="presOf" srcId="{B376057C-E079-4FDD-AFA2-D2977FD0CF19}" destId="{43BEB9B1-DAAE-456F-92A6-0997549673C6}" srcOrd="1" destOrd="1" presId="urn:microsoft.com/office/officeart/2005/8/layout/cycle4"/>
    <dgm:cxn modelId="{57BC7E9D-C53F-4B5C-9886-C2C3A0F61C8A}" type="presOf" srcId="{1C8ADBF0-AD57-4376-9779-97A82A813127}" destId="{7B010666-3E66-4C95-8487-A83A67FDD238}" srcOrd="0" destOrd="4" presId="urn:microsoft.com/office/officeart/2005/8/layout/cycle4"/>
    <dgm:cxn modelId="{E47E0F14-B758-428B-9801-44B3B4BF583B}" srcId="{2FC81D8B-CD93-4085-9B7F-BEE595A72D46}" destId="{88830F91-3DF3-4E42-AA0C-4FE93510F2F9}" srcOrd="1" destOrd="0" parTransId="{F447E989-96B4-4FC3-B131-9CFD1608CBF8}" sibTransId="{6BC1DDB9-4DBC-4A51-8240-0EA539B032F6}"/>
    <dgm:cxn modelId="{D1BF7741-77FC-424D-821C-A5CE879B93C8}" type="presOf" srcId="{BB8C0A1A-E047-41E5-80DD-439A43D2373F}" destId="{7B010666-3E66-4C95-8487-A83A67FDD238}" srcOrd="0" destOrd="2" presId="urn:microsoft.com/office/officeart/2005/8/layout/cycle4"/>
    <dgm:cxn modelId="{65EE9FA0-DA34-42F4-B437-16F286CB6A88}" type="presOf" srcId="{CFE962C2-E4C3-45A2-8744-070BA6A6A3EA}" destId="{787444D4-27EC-4E6F-972B-C433CE2A6DCA}" srcOrd="0" destOrd="0" presId="urn:microsoft.com/office/officeart/2005/8/layout/cycle4"/>
    <dgm:cxn modelId="{E8AF9150-FAE5-41F8-9714-6838FAE4D54E}" srcId="{CFE962C2-E4C3-45A2-8744-070BA6A6A3EA}" destId="{46BFE13C-4679-43C5-B841-4EC600B2E713}" srcOrd="3" destOrd="0" parTransId="{259ED436-01B8-4CAF-B859-D7F263F9D90D}" sibTransId="{04A7DA06-FC93-40D0-8E68-C6552F824203}"/>
    <dgm:cxn modelId="{1CA48ABB-FF19-442F-8974-5227D0431308}" type="presOf" srcId="{88830F91-3DF3-4E42-AA0C-4FE93510F2F9}" destId="{B71082B6-0429-46DB-A595-4D0ACF4282EF}" srcOrd="1" destOrd="1" presId="urn:microsoft.com/office/officeart/2005/8/layout/cycle4"/>
    <dgm:cxn modelId="{1E1B00B5-6B92-4BCA-B25D-3C2AB246428C}" srcId="{F0A8FB5C-1407-47D3-BF0C-F3FE90D5E724}" destId="{357368A1-43C0-4D3A-8900-17D9ACDD33C4}" srcOrd="3" destOrd="0" parTransId="{A79BC4E6-ED8F-456F-A45B-82306F07E3E7}" sibTransId="{4E1ACA10-EEEF-4A02-BD60-80F5B4B8D703}"/>
    <dgm:cxn modelId="{EB151508-B6AE-4AB9-81EC-B35D278AEFB0}" type="presOf" srcId="{357368A1-43C0-4D3A-8900-17D9ACDD33C4}" destId="{CDA611C9-198A-4A78-983A-0CEBA08A71AA}" srcOrd="1" destOrd="3" presId="urn:microsoft.com/office/officeart/2005/8/layout/cycle4"/>
    <dgm:cxn modelId="{1E9D6E26-35C3-4FBB-8D89-1D8361FF702D}" type="presOf" srcId="{BB8C0A1A-E047-41E5-80DD-439A43D2373F}" destId="{CDA611C9-198A-4A78-983A-0CEBA08A71AA}" srcOrd="1" destOrd="2" presId="urn:microsoft.com/office/officeart/2005/8/layout/cycle4"/>
    <dgm:cxn modelId="{0ED4A398-F850-4143-9AAD-278677265611}" srcId="{CFE962C2-E4C3-45A2-8744-070BA6A6A3EA}" destId="{5E388A2B-9DAB-4D1C-87F8-3E6B4BACD719}" srcOrd="1" destOrd="0" parTransId="{BACE0A95-33BF-4175-BFA6-D2CC91FB6E3A}" sibTransId="{140CBD92-8E9A-4D51-9B13-65834351C7A2}"/>
    <dgm:cxn modelId="{8E76277B-69CF-4DDF-A506-B9003F9C51E9}" type="presOf" srcId="{1C8ADBF0-AD57-4376-9779-97A82A813127}" destId="{CDA611C9-198A-4A78-983A-0CEBA08A71AA}" srcOrd="1" destOrd="4" presId="urn:microsoft.com/office/officeart/2005/8/layout/cycle4"/>
    <dgm:cxn modelId="{30CD76A3-A098-4A56-9A3B-AD403F52D243}" type="presOf" srcId="{54C87270-436B-4F0C-9157-D97EDC4ABE56}" destId="{396AB89D-497B-46C5-8D6E-03043F0397D8}" srcOrd="0" destOrd="4" presId="urn:microsoft.com/office/officeart/2005/8/layout/cycle4"/>
    <dgm:cxn modelId="{407B939B-73FA-4A3E-9AF2-1687C546B2BC}" type="presOf" srcId="{2FC81D8B-CD93-4085-9B7F-BEE595A72D46}" destId="{5336731C-51A7-4BFE-AF0F-373C7B94991C}" srcOrd="0" destOrd="0" presId="urn:microsoft.com/office/officeart/2005/8/layout/cycle4"/>
    <dgm:cxn modelId="{78F9426B-1301-4C3C-A160-D4A14CB62D0C}" srcId="{F0A8FB5C-1407-47D3-BF0C-F3FE90D5E724}" destId="{88F48F6A-D55F-4685-B2EF-9AEFC3CE90B3}" srcOrd="1" destOrd="0" parTransId="{15A10E95-955B-4085-BB12-18030A8FD7A0}" sibTransId="{6FA2540D-1C00-4857-8D2E-FF19811FE66A}"/>
    <dgm:cxn modelId="{ABD388DD-717C-4F4C-A765-3B43281F4D53}" srcId="{9F91209A-2780-428C-8FBA-6690B19C6825}" destId="{37DA0546-AF42-4207-9B4B-1E61AD8C1E81}" srcOrd="2" destOrd="0" parTransId="{53001F91-C50F-4BD5-A644-F8F1FCF28AD9}" sibTransId="{2BD1BC23-1690-4B87-BF66-595A50E1539C}"/>
    <dgm:cxn modelId="{D5013100-D491-4436-BA42-4DE899B3E79E}" type="presOf" srcId="{C7D369E2-7514-46F5-BE0D-5ABA5C47BBE3}" destId="{7B010666-3E66-4C95-8487-A83A67FDD238}" srcOrd="0" destOrd="5" presId="urn:microsoft.com/office/officeart/2005/8/layout/cycle4"/>
    <dgm:cxn modelId="{09E4C171-3FEE-49EC-B597-2DF47C0840EF}" srcId="{F0A8FB5C-1407-47D3-BF0C-F3FE90D5E724}" destId="{C7D369E2-7514-46F5-BE0D-5ABA5C47BBE3}" srcOrd="5" destOrd="0" parTransId="{CAC36345-7C14-41C0-8F01-0D85746FAD19}" sibTransId="{AA47D252-B0E7-4E0A-9D24-0A67AF00B412}"/>
    <dgm:cxn modelId="{3E434A1A-11D6-429B-B2E0-4ACB65227254}" srcId="{CFE962C2-E4C3-45A2-8744-070BA6A6A3EA}" destId="{F1357B37-2989-45A6-90D6-33F37C76525B}" srcOrd="0" destOrd="0" parTransId="{0A8A4450-C97B-433E-A61A-ABCADE19D4A8}" sibTransId="{6E71D24E-96CA-4984-8AE6-573900E64E3B}"/>
    <dgm:cxn modelId="{721ECB18-86AD-4591-B178-6213512D231A}" srcId="{9F91209A-2780-428C-8FBA-6690B19C6825}" destId="{5463216C-E13C-475D-BF14-0AD1191D92CE}" srcOrd="0" destOrd="0" parTransId="{9E872416-8810-4C3D-92D6-9E928F34B181}" sibTransId="{60C13B95-0486-4680-8A63-4AC6490CBCF3}"/>
    <dgm:cxn modelId="{1C20BE52-E9D7-4632-B9AF-B5A04BAE9FCD}" type="presOf" srcId="{9A16C129-0CAB-4E07-941B-B83C17F1A969}" destId="{B71082B6-0429-46DB-A595-4D0ACF4282EF}" srcOrd="1" destOrd="0" presId="urn:microsoft.com/office/officeart/2005/8/layout/cycle4"/>
    <dgm:cxn modelId="{0DFA74DB-B08D-4926-AF73-DFAF58B9AF28}" type="presOf" srcId="{54C87270-436B-4F0C-9157-D97EDC4ABE56}" destId="{E87480C3-F29C-423D-9ABF-CA3AE4E49764}" srcOrd="1" destOrd="4" presId="urn:microsoft.com/office/officeart/2005/8/layout/cycle4"/>
    <dgm:cxn modelId="{09B916E9-5E41-4F64-85D8-053091F23541}" type="presOf" srcId="{357368A1-43C0-4D3A-8900-17D9ACDD33C4}" destId="{7B010666-3E66-4C95-8487-A83A67FDD238}" srcOrd="0" destOrd="3" presId="urn:microsoft.com/office/officeart/2005/8/layout/cycle4"/>
    <dgm:cxn modelId="{A39CE623-24A8-4943-A205-5EF648411953}" type="presOf" srcId="{539C0A81-0F04-4084-821E-E10A6751BAA9}" destId="{84329D85-196D-448B-B446-023DE2EC5FBB}" srcOrd="0" destOrd="0" presId="urn:microsoft.com/office/officeart/2005/8/layout/cycle4"/>
    <dgm:cxn modelId="{3CF5EC09-8A09-43C7-A644-BC29CD670071}" type="presOf" srcId="{46BFE13C-4679-43C5-B841-4EC600B2E713}" destId="{E87480C3-F29C-423D-9ABF-CA3AE4E49764}" srcOrd="1" destOrd="3" presId="urn:microsoft.com/office/officeart/2005/8/layout/cycle4"/>
    <dgm:cxn modelId="{47FC26CA-D094-4B52-AC84-8052F41A2201}" srcId="{CFE962C2-E4C3-45A2-8744-070BA6A6A3EA}" destId="{54C87270-436B-4F0C-9157-D97EDC4ABE56}" srcOrd="4" destOrd="0" parTransId="{E188576E-9D9B-4FD6-94D2-49702E4FAEBF}" sibTransId="{8EB9E7A6-4DA6-490F-8D65-331191905C59}"/>
    <dgm:cxn modelId="{59372A48-E2ED-40EB-BB1F-5D91983BB2C0}" srcId="{F0A8FB5C-1407-47D3-BF0C-F3FE90D5E724}" destId="{1F89213C-35D6-494E-84A3-0B78B63C803C}" srcOrd="0" destOrd="0" parTransId="{F9BF91F6-8B7E-495A-AD6C-B489FCAF6C3D}" sibTransId="{F0DF4E02-A885-4194-AA45-DB6D04A7BDE7}"/>
    <dgm:cxn modelId="{EA4B0FD1-96C9-4A6D-B396-E4F43B50F5F6}" type="presOf" srcId="{88830F91-3DF3-4E42-AA0C-4FE93510F2F9}" destId="{A3D29739-BF90-4AB5-9430-146A233DFF43}" srcOrd="0" destOrd="1" presId="urn:microsoft.com/office/officeart/2005/8/layout/cycle4"/>
    <dgm:cxn modelId="{7E7B1BFA-FF17-4133-88D4-6EA974941703}" type="presOf" srcId="{4ED093F8-0639-413B-9995-213942A409CE}" destId="{396AB89D-497B-46C5-8D6E-03043F0397D8}" srcOrd="0" destOrd="2" presId="urn:microsoft.com/office/officeart/2005/8/layout/cycle4"/>
    <dgm:cxn modelId="{B741D145-6107-41F6-AAB9-86A2F42796EA}" type="presOf" srcId="{7FAF99A5-3338-45CF-AE5A-C207A1A324B1}" destId="{CDA611C9-198A-4A78-983A-0CEBA08A71AA}" srcOrd="1" destOrd="6" presId="urn:microsoft.com/office/officeart/2005/8/layout/cycle4"/>
    <dgm:cxn modelId="{AB6304AB-5DAD-4453-A140-3E99638287E1}" type="presOf" srcId="{2DDF53F1-23F6-4D96-A68C-4EF060A801DF}" destId="{E87480C3-F29C-423D-9ABF-CA3AE4E49764}" srcOrd="1" destOrd="5" presId="urn:microsoft.com/office/officeart/2005/8/layout/cycle4"/>
    <dgm:cxn modelId="{FE3C34A9-1513-4E76-8C2D-A590DB64AC05}" srcId="{F0A8FB5C-1407-47D3-BF0C-F3FE90D5E724}" destId="{BB8C0A1A-E047-41E5-80DD-439A43D2373F}" srcOrd="2" destOrd="0" parTransId="{C80FA826-36AC-4442-9CBB-5C5AD551DB42}" sibTransId="{EAEE349C-0ECE-42C0-874C-8D5EB34040A3}"/>
    <dgm:cxn modelId="{474B4C78-043D-4F06-9A08-C5616BA40E06}" srcId="{2FC81D8B-CD93-4085-9B7F-BEE595A72D46}" destId="{9EE63ED6-CD55-4EAC-BD5C-CAB67F7D28AF}" srcOrd="2" destOrd="0" parTransId="{7C8450F3-D7A5-4515-82AA-7D344CD7560D}" sibTransId="{631AA7BB-0D3D-4518-A31E-EDF4B6F0DB55}"/>
    <dgm:cxn modelId="{10D79FE5-8CAF-4410-A8D9-2C4B5388B4FE}" type="presOf" srcId="{5E388A2B-9DAB-4D1C-87F8-3E6B4BACD719}" destId="{E87480C3-F29C-423D-9ABF-CA3AE4E49764}" srcOrd="1" destOrd="1" presId="urn:microsoft.com/office/officeart/2005/8/layout/cycle4"/>
    <dgm:cxn modelId="{4A2A958E-1E14-4D7F-B909-EC8072825544}" type="presOf" srcId="{B376057C-E079-4FDD-AFA2-D2977FD0CF19}" destId="{5BB81A22-665F-440F-9B2E-E34748A9DE7E}" srcOrd="0" destOrd="1" presId="urn:microsoft.com/office/officeart/2005/8/layout/cycle4"/>
    <dgm:cxn modelId="{3DC4EA33-BFB2-45EB-A439-B3B4DABF9BEA}" srcId="{F0A8FB5C-1407-47D3-BF0C-F3FE90D5E724}" destId="{1C8ADBF0-AD57-4376-9779-97A82A813127}" srcOrd="4" destOrd="0" parTransId="{2580E5C3-7802-4F2B-8B4A-3BA4524C7E9F}" sibTransId="{F6A9BC99-085A-44CF-986E-B308B762CBC0}"/>
    <dgm:cxn modelId="{ED90F7F3-C7C8-4F72-AD50-2BD299FB3140}" type="presOf" srcId="{88F48F6A-D55F-4685-B2EF-9AEFC3CE90B3}" destId="{CDA611C9-198A-4A78-983A-0CEBA08A71AA}" srcOrd="1" destOrd="1" presId="urn:microsoft.com/office/officeart/2005/8/layout/cycle4"/>
    <dgm:cxn modelId="{01D4682D-91B3-4B79-BFC1-24094B4E6F8E}" srcId="{CFE962C2-E4C3-45A2-8744-070BA6A6A3EA}" destId="{2DDF53F1-23F6-4D96-A68C-4EF060A801DF}" srcOrd="5" destOrd="0" parTransId="{909D6F9B-909F-4A8B-8EFF-7DD7352B9123}" sibTransId="{4DCCB7CE-1022-49F6-9C0A-823959B1ED0C}"/>
    <dgm:cxn modelId="{0F0E2516-9AEF-4BAC-A138-65E9D19550F1}" srcId="{539C0A81-0F04-4084-821E-E10A6751BAA9}" destId="{CFE962C2-E4C3-45A2-8744-070BA6A6A3EA}" srcOrd="0" destOrd="0" parTransId="{427DE99C-5B61-4BC3-BFCD-616B9DC781A0}" sibTransId="{9DA2A10B-042A-4603-8547-C3EFD091D3A5}"/>
    <dgm:cxn modelId="{0D11B3C6-66BC-4636-B824-2F73B8ABB08C}" srcId="{539C0A81-0F04-4084-821E-E10A6751BAA9}" destId="{9F91209A-2780-428C-8FBA-6690B19C6825}" srcOrd="3" destOrd="0" parTransId="{28BD2F4A-1DBB-4E3B-8999-F5FEAE393941}" sibTransId="{FFFB4A7D-6D62-4D5F-9754-11E202158CC9}"/>
    <dgm:cxn modelId="{E1995FA7-65D9-44EA-A318-05F32D374249}" type="presOf" srcId="{46BFE13C-4679-43C5-B841-4EC600B2E713}" destId="{396AB89D-497B-46C5-8D6E-03043F0397D8}" srcOrd="0" destOrd="3" presId="urn:microsoft.com/office/officeart/2005/8/layout/cycle4"/>
    <dgm:cxn modelId="{FB0D7DE5-E485-4DD7-9C36-F0F8C7C4851F}" type="presOf" srcId="{5463216C-E13C-475D-BF14-0AD1191D92CE}" destId="{43BEB9B1-DAAE-456F-92A6-0997549673C6}" srcOrd="1" destOrd="0" presId="urn:microsoft.com/office/officeart/2005/8/layout/cycle4"/>
    <dgm:cxn modelId="{5AE06FF9-4F45-4D20-BABB-34F5A1C6FC22}" type="presOf" srcId="{5463216C-E13C-475D-BF14-0AD1191D92CE}" destId="{5BB81A22-665F-440F-9B2E-E34748A9DE7E}" srcOrd="0" destOrd="0" presId="urn:microsoft.com/office/officeart/2005/8/layout/cycle4"/>
    <dgm:cxn modelId="{8BE43495-53CE-4872-A590-3FBF298B2F28}" type="presOf" srcId="{7FAF99A5-3338-45CF-AE5A-C207A1A324B1}" destId="{7B010666-3E66-4C95-8487-A83A67FDD238}" srcOrd="0" destOrd="6" presId="urn:microsoft.com/office/officeart/2005/8/layout/cycle4"/>
    <dgm:cxn modelId="{022DC8A9-AFA4-41BC-BB77-80CE77BCD646}" srcId="{2FC81D8B-CD93-4085-9B7F-BEE595A72D46}" destId="{9A16C129-0CAB-4E07-941B-B83C17F1A969}" srcOrd="0" destOrd="0" parTransId="{62E30E03-EF2E-4D0E-8E1D-932EC3FE19CB}" sibTransId="{7C2001DD-DD8F-45EC-B0DD-8E8C2C342279}"/>
    <dgm:cxn modelId="{019FED08-F1B8-43C0-A812-E5AEAD6CB21A}" type="presOf" srcId="{9A16C129-0CAB-4E07-941B-B83C17F1A969}" destId="{A3D29739-BF90-4AB5-9430-146A233DFF43}" srcOrd="0" destOrd="0" presId="urn:microsoft.com/office/officeart/2005/8/layout/cycle4"/>
    <dgm:cxn modelId="{B43227E8-5E8A-4D1C-A18E-84C5B3E0BE7E}" srcId="{F0A8FB5C-1407-47D3-BF0C-F3FE90D5E724}" destId="{7FAF99A5-3338-45CF-AE5A-C207A1A324B1}" srcOrd="6" destOrd="0" parTransId="{39FC47A6-ED0D-41D0-B0CB-4FEC171E27ED}" sibTransId="{A2A7F0FF-AA35-4D9A-9BF7-E49E1AF76497}"/>
    <dgm:cxn modelId="{04C20637-DBE2-4479-ABFE-FA1400D13D40}" srcId="{539C0A81-0F04-4084-821E-E10A6751BAA9}" destId="{2FC81D8B-CD93-4085-9B7F-BEE595A72D46}" srcOrd="1" destOrd="0" parTransId="{6F719256-74BD-4EBD-9004-13B3C802E5D3}" sibTransId="{FA5B90E0-535F-49E5-AB20-70A6582A92D6}"/>
    <dgm:cxn modelId="{A4343235-8C57-47FF-8474-C516007DFAAA}" type="presOf" srcId="{F1357B37-2989-45A6-90D6-33F37C76525B}" destId="{E87480C3-F29C-423D-9ABF-CA3AE4E49764}" srcOrd="1" destOrd="0" presId="urn:microsoft.com/office/officeart/2005/8/layout/cycle4"/>
    <dgm:cxn modelId="{E0F2FA6A-36DE-4935-9113-42D553C0EB37}" type="presOf" srcId="{9EE63ED6-CD55-4EAC-BD5C-CAB67F7D28AF}" destId="{B71082B6-0429-46DB-A595-4D0ACF4282EF}" srcOrd="1" destOrd="2" presId="urn:microsoft.com/office/officeart/2005/8/layout/cycle4"/>
    <dgm:cxn modelId="{D9EC727F-0D72-4A64-B948-8BF2B08CEE33}" type="presOf" srcId="{4ED093F8-0639-413B-9995-213942A409CE}" destId="{E87480C3-F29C-423D-9ABF-CA3AE4E49764}" srcOrd="1" destOrd="2" presId="urn:microsoft.com/office/officeart/2005/8/layout/cycle4"/>
    <dgm:cxn modelId="{2F98B89A-5778-43D6-A722-E93F768DE63B}" type="presOf" srcId="{1F89213C-35D6-494E-84A3-0B78B63C803C}" destId="{CDA611C9-198A-4A78-983A-0CEBA08A71AA}" srcOrd="1" destOrd="0" presId="urn:microsoft.com/office/officeart/2005/8/layout/cycle4"/>
    <dgm:cxn modelId="{10464514-A0F2-432D-A78B-BDAF32B267E4}" type="presOf" srcId="{5E388A2B-9DAB-4D1C-87F8-3E6B4BACD719}" destId="{396AB89D-497B-46C5-8D6E-03043F0397D8}" srcOrd="0" destOrd="1" presId="urn:microsoft.com/office/officeart/2005/8/layout/cycle4"/>
    <dgm:cxn modelId="{D68256D0-34B4-47CD-8E77-BC270B67A0BF}" srcId="{539C0A81-0F04-4084-821E-E10A6751BAA9}" destId="{F0A8FB5C-1407-47D3-BF0C-F3FE90D5E724}" srcOrd="2" destOrd="0" parTransId="{89F9AD92-0E17-496E-9C4F-F2575312EBEA}" sibTransId="{26422CA9-1A36-4D8E-BD45-2686B60B13EE}"/>
    <dgm:cxn modelId="{756A0449-61EA-4D19-9D79-2F6386ABEB98}" type="presOf" srcId="{9F91209A-2780-428C-8FBA-6690B19C6825}" destId="{6BA0A30A-0129-4448-B3A4-1585E4C84B67}" srcOrd="0" destOrd="0" presId="urn:microsoft.com/office/officeart/2005/8/layout/cycle4"/>
    <dgm:cxn modelId="{D630D9FF-3AB3-4521-9462-A142DAAC3BEE}" type="presOf" srcId="{F1357B37-2989-45A6-90D6-33F37C76525B}" destId="{396AB89D-497B-46C5-8D6E-03043F0397D8}" srcOrd="0" destOrd="0" presId="urn:microsoft.com/office/officeart/2005/8/layout/cycle4"/>
    <dgm:cxn modelId="{960DBF63-D64C-4AA6-B439-DF3927625B61}" type="presOf" srcId="{C7D369E2-7514-46F5-BE0D-5ABA5C47BBE3}" destId="{CDA611C9-198A-4A78-983A-0CEBA08A71AA}" srcOrd="1" destOrd="5" presId="urn:microsoft.com/office/officeart/2005/8/layout/cycle4"/>
    <dgm:cxn modelId="{D5778F94-4C8A-4785-B5CD-8B0CD755B43D}" type="presOf" srcId="{37DA0546-AF42-4207-9B4B-1E61AD8C1E81}" destId="{5BB81A22-665F-440F-9B2E-E34748A9DE7E}" srcOrd="0" destOrd="2" presId="urn:microsoft.com/office/officeart/2005/8/layout/cycle4"/>
    <dgm:cxn modelId="{E1EC89D3-F592-4668-AE88-75378310448E}" type="presOf" srcId="{88F48F6A-D55F-4685-B2EF-9AEFC3CE90B3}" destId="{7B010666-3E66-4C95-8487-A83A67FDD238}" srcOrd="0" destOrd="1" presId="urn:microsoft.com/office/officeart/2005/8/layout/cycle4"/>
    <dgm:cxn modelId="{6E2D392D-D9C6-4A66-B57C-A81F283470D5}" type="presParOf" srcId="{84329D85-196D-448B-B446-023DE2EC5FBB}" destId="{0821E465-8A38-484E-926F-6C20F5A7E59A}" srcOrd="0" destOrd="0" presId="urn:microsoft.com/office/officeart/2005/8/layout/cycle4"/>
    <dgm:cxn modelId="{0D95896D-F3BC-4957-AF97-B49559FAB356}" type="presParOf" srcId="{0821E465-8A38-484E-926F-6C20F5A7E59A}" destId="{ADC21F3C-FAB4-43E9-90FB-7EA4D7203173}" srcOrd="0" destOrd="0" presId="urn:microsoft.com/office/officeart/2005/8/layout/cycle4"/>
    <dgm:cxn modelId="{597BC2DD-3D71-4464-A596-4D47278592F0}" type="presParOf" srcId="{ADC21F3C-FAB4-43E9-90FB-7EA4D7203173}" destId="{396AB89D-497B-46C5-8D6E-03043F0397D8}" srcOrd="0" destOrd="0" presId="urn:microsoft.com/office/officeart/2005/8/layout/cycle4"/>
    <dgm:cxn modelId="{B612A3FC-7BDF-404E-A961-7AF5368BB3DE}" type="presParOf" srcId="{ADC21F3C-FAB4-43E9-90FB-7EA4D7203173}" destId="{E87480C3-F29C-423D-9ABF-CA3AE4E49764}" srcOrd="1" destOrd="0" presId="urn:microsoft.com/office/officeart/2005/8/layout/cycle4"/>
    <dgm:cxn modelId="{F668D9BF-A52E-42B1-87E4-B072285A9B37}" type="presParOf" srcId="{0821E465-8A38-484E-926F-6C20F5A7E59A}" destId="{B1B124C7-E66B-41CB-B233-C9E3C3CD98AE}" srcOrd="1" destOrd="0" presId="urn:microsoft.com/office/officeart/2005/8/layout/cycle4"/>
    <dgm:cxn modelId="{4E92F0D5-D3C5-42E8-8E0E-CB4AFC35974E}" type="presParOf" srcId="{B1B124C7-E66B-41CB-B233-C9E3C3CD98AE}" destId="{A3D29739-BF90-4AB5-9430-146A233DFF43}" srcOrd="0" destOrd="0" presId="urn:microsoft.com/office/officeart/2005/8/layout/cycle4"/>
    <dgm:cxn modelId="{29A5754C-15D2-423B-B86A-6234344B04DC}" type="presParOf" srcId="{B1B124C7-E66B-41CB-B233-C9E3C3CD98AE}" destId="{B71082B6-0429-46DB-A595-4D0ACF4282EF}" srcOrd="1" destOrd="0" presId="urn:microsoft.com/office/officeart/2005/8/layout/cycle4"/>
    <dgm:cxn modelId="{01EC6B49-7858-4ED7-98B1-1D67ECC130E4}" type="presParOf" srcId="{0821E465-8A38-484E-926F-6C20F5A7E59A}" destId="{0F7991F2-6558-4E58-8BED-D8ACEFE560C3}" srcOrd="2" destOrd="0" presId="urn:microsoft.com/office/officeart/2005/8/layout/cycle4"/>
    <dgm:cxn modelId="{30E29C4D-958F-4AE1-B8FB-B5818F5F1727}" type="presParOf" srcId="{0F7991F2-6558-4E58-8BED-D8ACEFE560C3}" destId="{7B010666-3E66-4C95-8487-A83A67FDD238}" srcOrd="0" destOrd="0" presId="urn:microsoft.com/office/officeart/2005/8/layout/cycle4"/>
    <dgm:cxn modelId="{811463DC-937D-41FC-AB44-66488CF0A107}" type="presParOf" srcId="{0F7991F2-6558-4E58-8BED-D8ACEFE560C3}" destId="{CDA611C9-198A-4A78-983A-0CEBA08A71AA}" srcOrd="1" destOrd="0" presId="urn:microsoft.com/office/officeart/2005/8/layout/cycle4"/>
    <dgm:cxn modelId="{542536E0-C949-45D5-8057-73415DD2AB5A}" type="presParOf" srcId="{0821E465-8A38-484E-926F-6C20F5A7E59A}" destId="{C36B7E2C-967B-4CAD-A5BD-472555EE7AF1}" srcOrd="3" destOrd="0" presId="urn:microsoft.com/office/officeart/2005/8/layout/cycle4"/>
    <dgm:cxn modelId="{47097188-D978-4950-9D66-FFD0304AF62F}" type="presParOf" srcId="{C36B7E2C-967B-4CAD-A5BD-472555EE7AF1}" destId="{5BB81A22-665F-440F-9B2E-E34748A9DE7E}" srcOrd="0" destOrd="0" presId="urn:microsoft.com/office/officeart/2005/8/layout/cycle4"/>
    <dgm:cxn modelId="{D51BF069-5BE5-411A-9EA3-C02587D7CF0A}" type="presParOf" srcId="{C36B7E2C-967B-4CAD-A5BD-472555EE7AF1}" destId="{43BEB9B1-DAAE-456F-92A6-0997549673C6}" srcOrd="1" destOrd="0" presId="urn:microsoft.com/office/officeart/2005/8/layout/cycle4"/>
    <dgm:cxn modelId="{DBAAE786-6B8F-47E0-AE11-4F9DFBC6F705}" type="presParOf" srcId="{0821E465-8A38-484E-926F-6C20F5A7E59A}" destId="{CB289BA5-F992-4A26-B177-0A567D1C8D53}" srcOrd="4" destOrd="0" presId="urn:microsoft.com/office/officeart/2005/8/layout/cycle4"/>
    <dgm:cxn modelId="{E1618CC7-10C5-4A73-8FE1-2D823F19EBC0}" type="presParOf" srcId="{84329D85-196D-448B-B446-023DE2EC5FBB}" destId="{EB23855B-38CA-4F23-903C-035A24DFE324}" srcOrd="1" destOrd="0" presId="urn:microsoft.com/office/officeart/2005/8/layout/cycle4"/>
    <dgm:cxn modelId="{0532EBB8-73C6-4D16-9FA9-A18CA1D1192B}" type="presParOf" srcId="{EB23855B-38CA-4F23-903C-035A24DFE324}" destId="{787444D4-27EC-4E6F-972B-C433CE2A6DCA}" srcOrd="0" destOrd="0" presId="urn:microsoft.com/office/officeart/2005/8/layout/cycle4"/>
    <dgm:cxn modelId="{D43EAE20-5337-493B-B1EE-B7D69FB066DA}" type="presParOf" srcId="{EB23855B-38CA-4F23-903C-035A24DFE324}" destId="{5336731C-51A7-4BFE-AF0F-373C7B94991C}" srcOrd="1" destOrd="0" presId="urn:microsoft.com/office/officeart/2005/8/layout/cycle4"/>
    <dgm:cxn modelId="{079DC4D1-88D0-4DE6-B9B6-728499639332}" type="presParOf" srcId="{EB23855B-38CA-4F23-903C-035A24DFE324}" destId="{508C7101-D8B1-4346-9D08-ED6DEAC51AD5}" srcOrd="2" destOrd="0" presId="urn:microsoft.com/office/officeart/2005/8/layout/cycle4"/>
    <dgm:cxn modelId="{23E360E4-3F9B-443E-A40E-8A4E06419870}" type="presParOf" srcId="{EB23855B-38CA-4F23-903C-035A24DFE324}" destId="{6BA0A30A-0129-4448-B3A4-1585E4C84B67}" srcOrd="3" destOrd="0" presId="urn:microsoft.com/office/officeart/2005/8/layout/cycle4"/>
    <dgm:cxn modelId="{B1157E4B-75B4-4D19-997A-67236AF1A584}" type="presParOf" srcId="{EB23855B-38CA-4F23-903C-035A24DFE324}" destId="{5D27B7B7-4250-49CE-882C-53C2A10DB860}" srcOrd="4" destOrd="0" presId="urn:microsoft.com/office/officeart/2005/8/layout/cycle4"/>
    <dgm:cxn modelId="{D0EB22CB-1253-454B-BF63-799F91B84870}" type="presParOf" srcId="{84329D85-196D-448B-B446-023DE2EC5FBB}" destId="{E7038A1F-942E-4159-8380-6A72410A4678}" srcOrd="2" destOrd="0" presId="urn:microsoft.com/office/officeart/2005/8/layout/cycle4"/>
    <dgm:cxn modelId="{AF043B65-EBAB-4CAA-BE4B-A67A509CFC5D}" type="presParOf" srcId="{84329D85-196D-448B-B446-023DE2EC5FBB}" destId="{12397BE0-1331-4E10-9631-DF02C38A6FA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10666-3E66-4C95-8487-A83A67FDD238}">
      <dsp:nvSpPr>
        <dsp:cNvPr id="0" name=""/>
        <dsp:cNvSpPr/>
      </dsp:nvSpPr>
      <dsp:spPr>
        <a:xfrm>
          <a:off x="5400589" y="2304262"/>
          <a:ext cx="3077457" cy="280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Evaluation of Data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Strategic Planning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Reflection 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Communication</a:t>
          </a:r>
          <a:endParaRPr lang="en-ZA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/>
        </a:p>
      </dsp:txBody>
      <dsp:txXfrm>
        <a:off x="6385484" y="3067643"/>
        <a:ext cx="2030904" cy="1981855"/>
      </dsp:txXfrm>
    </dsp:sp>
    <dsp:sp modelId="{5BB81A22-665F-440F-9B2E-E34748A9DE7E}">
      <dsp:nvSpPr>
        <dsp:cNvPr id="0" name=""/>
        <dsp:cNvSpPr/>
      </dsp:nvSpPr>
      <dsp:spPr>
        <a:xfrm>
          <a:off x="79604" y="2483477"/>
          <a:ext cx="3318246" cy="2024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Leadership Committees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Homogenous groups</a:t>
          </a:r>
          <a:endParaRPr lang="en-ZA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400" b="1" kern="1200" dirty="0"/>
        </a:p>
      </dsp:txBody>
      <dsp:txXfrm>
        <a:off x="124077" y="3034087"/>
        <a:ext cx="2233826" cy="1429466"/>
      </dsp:txXfrm>
    </dsp:sp>
    <dsp:sp modelId="{A3D29739-BF90-4AB5-9430-146A233DFF43}">
      <dsp:nvSpPr>
        <dsp:cNvPr id="0" name=""/>
        <dsp:cNvSpPr/>
      </dsp:nvSpPr>
      <dsp:spPr>
        <a:xfrm>
          <a:off x="5328588" y="-72001"/>
          <a:ext cx="3386497" cy="22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Student to student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Student to teacher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Student to material</a:t>
          </a:r>
          <a:endParaRPr lang="en-ZA" sz="2000" b="1" kern="1200" dirty="0"/>
        </a:p>
      </dsp:txBody>
      <dsp:txXfrm>
        <a:off x="6392866" y="-23672"/>
        <a:ext cx="2273889" cy="1553420"/>
      </dsp:txXfrm>
    </dsp:sp>
    <dsp:sp modelId="{396AB89D-497B-46C5-8D6E-03043F0397D8}">
      <dsp:nvSpPr>
        <dsp:cNvPr id="0" name=""/>
        <dsp:cNvSpPr/>
      </dsp:nvSpPr>
      <dsp:spPr>
        <a:xfrm>
          <a:off x="223365" y="-73925"/>
          <a:ext cx="2947877" cy="1630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Leadership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Academics 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Discipline 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Current Issues</a:t>
          </a:r>
          <a:endParaRPr lang="en-ZA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b="1" kern="1200" dirty="0"/>
        </a:p>
      </dsp:txBody>
      <dsp:txXfrm>
        <a:off x="259175" y="-38115"/>
        <a:ext cx="1991894" cy="1151022"/>
      </dsp:txXfrm>
    </dsp:sp>
    <dsp:sp modelId="{787444D4-27EC-4E6F-972B-C433CE2A6DCA}">
      <dsp:nvSpPr>
        <dsp:cNvPr id="0" name=""/>
        <dsp:cNvSpPr/>
      </dsp:nvSpPr>
      <dsp:spPr>
        <a:xfrm>
          <a:off x="2135692" y="366226"/>
          <a:ext cx="2205851" cy="2205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solidFill>
                <a:schemeClr val="tx1"/>
              </a:solidFill>
            </a:rPr>
            <a:t>Themes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2781771" y="1012305"/>
        <a:ext cx="1559772" cy="1559772"/>
      </dsp:txXfrm>
    </dsp:sp>
    <dsp:sp modelId="{5336731C-51A7-4BFE-AF0F-373C7B94991C}">
      <dsp:nvSpPr>
        <dsp:cNvPr id="0" name=""/>
        <dsp:cNvSpPr/>
      </dsp:nvSpPr>
      <dsp:spPr>
        <a:xfrm rot="5400000">
          <a:off x="4443431" y="366226"/>
          <a:ext cx="2205851" cy="2205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Engagement</a:t>
          </a:r>
          <a:endParaRPr lang="en-ZA" sz="1800" b="1" kern="1200" dirty="0">
            <a:solidFill>
              <a:schemeClr val="tx1"/>
            </a:solidFill>
          </a:endParaRPr>
        </a:p>
      </dsp:txBody>
      <dsp:txXfrm rot="-5400000">
        <a:off x="4443431" y="1012305"/>
        <a:ext cx="1559772" cy="1559772"/>
      </dsp:txXfrm>
    </dsp:sp>
    <dsp:sp modelId="{508C7101-D8B1-4346-9D08-ED6DEAC51AD5}">
      <dsp:nvSpPr>
        <dsp:cNvPr id="0" name=""/>
        <dsp:cNvSpPr/>
      </dsp:nvSpPr>
      <dsp:spPr>
        <a:xfrm rot="10800000">
          <a:off x="4464497" y="2664303"/>
          <a:ext cx="2205851" cy="2205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Development</a:t>
          </a:r>
          <a:r>
            <a:rPr lang="en-ZA" sz="2000" b="1" kern="1200" dirty="0" smtClean="0">
              <a:solidFill>
                <a:schemeClr val="tx1"/>
              </a:solidFill>
            </a:rPr>
            <a:t> of skills</a:t>
          </a:r>
          <a:endParaRPr lang="en-ZA" sz="2000" b="1" kern="1200" dirty="0">
            <a:solidFill>
              <a:schemeClr val="tx1"/>
            </a:solidFill>
          </a:endParaRPr>
        </a:p>
      </dsp:txBody>
      <dsp:txXfrm rot="10800000">
        <a:off x="4464497" y="2664303"/>
        <a:ext cx="1559772" cy="1559772"/>
      </dsp:txXfrm>
    </dsp:sp>
    <dsp:sp modelId="{6BA0A30A-0129-4448-B3A4-1585E4C84B67}">
      <dsp:nvSpPr>
        <dsp:cNvPr id="0" name=""/>
        <dsp:cNvSpPr/>
      </dsp:nvSpPr>
      <dsp:spPr>
        <a:xfrm rot="16200000">
          <a:off x="2135692" y="2673964"/>
          <a:ext cx="2205851" cy="2205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>
              <a:solidFill>
                <a:schemeClr val="tx1"/>
              </a:solidFill>
            </a:rPr>
            <a:t>Team building</a:t>
          </a:r>
          <a:endParaRPr lang="en-ZA" sz="2000" b="1" kern="1200" dirty="0">
            <a:solidFill>
              <a:schemeClr val="tx1"/>
            </a:solidFill>
          </a:endParaRPr>
        </a:p>
      </dsp:txBody>
      <dsp:txXfrm rot="5400000">
        <a:off x="2781771" y="2673964"/>
        <a:ext cx="1559772" cy="1559772"/>
      </dsp:txXfrm>
    </dsp:sp>
    <dsp:sp modelId="{E7038A1F-942E-4159-8380-6A72410A4678}">
      <dsp:nvSpPr>
        <dsp:cNvPr id="0" name=""/>
        <dsp:cNvSpPr/>
      </dsp:nvSpPr>
      <dsp:spPr>
        <a:xfrm>
          <a:off x="4011685" y="2164530"/>
          <a:ext cx="761604" cy="6622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97BE0-1331-4E10-9631-DF02C38A6FAF}">
      <dsp:nvSpPr>
        <dsp:cNvPr id="0" name=""/>
        <dsp:cNvSpPr/>
      </dsp:nvSpPr>
      <dsp:spPr>
        <a:xfrm rot="10800000">
          <a:off x="4011685" y="2419247"/>
          <a:ext cx="761604" cy="6622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D2F498-937C-4FD2-909A-5BA2E422C74B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47ACF-B852-4AE1-8DDD-7E6C46A9C6D2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b="1" dirty="0" err="1" smtClean="0">
                <a:solidFill>
                  <a:srgbClr val="FF0000"/>
                </a:solidFill>
              </a:rPr>
              <a:t>CONNECT</a:t>
            </a:r>
            <a:r>
              <a:rPr lang="en-ZA" sz="4800" b="1" dirty="0" err="1" smtClean="0"/>
              <a:t>ing</a:t>
            </a:r>
            <a:r>
              <a:rPr lang="en-ZA" sz="4800" b="1" dirty="0" smtClean="0"/>
              <a:t>…</a:t>
            </a:r>
            <a:endParaRPr lang="en-ZA" dirty="0"/>
          </a:p>
        </p:txBody>
      </p:sp>
      <p:pic>
        <p:nvPicPr>
          <p:cNvPr id="1026" name="Picture 2" descr="C:\Users\Susijoon\Pictures\connections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98795"/>
            <a:ext cx="4968552" cy="40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144000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ZA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Synonyms:</a:t>
            </a:r>
          </a:p>
          <a:p>
            <a:r>
              <a:rPr lang="en-Z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Join* link* anchor* </a:t>
            </a:r>
            <a:r>
              <a:rPr lang="en-ZA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bond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3627834"/>
          </a:xfrm>
        </p:spPr>
        <p:txBody>
          <a:bodyPr>
            <a:noAutofit/>
          </a:bodyPr>
          <a:lstStyle/>
          <a:p>
            <a:r>
              <a:rPr lang="en-ZA" sz="4800" b="1" i="1" dirty="0" smtClean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  <a:t>CONNECT</a:t>
            </a:r>
            <a:br>
              <a:rPr lang="en-ZA" sz="4800" b="1" i="1" dirty="0" smtClean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ZA" sz="4800" b="1" i="1" dirty="0" smtClean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  <a:t>Verb</a:t>
            </a:r>
            <a:r>
              <a:rPr lang="en-ZA" sz="4800" b="1" i="1" dirty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ZA" sz="4800" b="1" dirty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  <a:t>bring together or into contact so that a real or notional link is established</a:t>
            </a:r>
            <a:r>
              <a:rPr lang="en-ZA" b="1" dirty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en-ZA" b="1" dirty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chemeClr val="bg1"/>
                </a:solidFill>
              </a:rPr>
            </a:br>
            <a:endParaRPr lang="en-ZA" dirty="0">
              <a:ln>
                <a:solidFill>
                  <a:schemeClr val="tx1">
                    <a:alpha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3" r="4073" b="1909"/>
          <a:stretch/>
        </p:blipFill>
        <p:spPr>
          <a:xfrm>
            <a:off x="4427984" y="1426693"/>
            <a:ext cx="4356063" cy="3318905"/>
          </a:xfrm>
          <a:prstGeom prst="rect">
            <a:avLst/>
          </a:prstGeom>
        </p:spPr>
      </p:pic>
      <p:pic>
        <p:nvPicPr>
          <p:cNvPr id="4" name="Picture 2" descr="E:\Term1-2014 Pics\Term 1-2014 Highlights in pics\IMG_7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383"/>
            <a:ext cx="4235458" cy="3176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kelo\Documents\LO Class 2013\IMG_5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8195"/>
            <a:ext cx="5904656" cy="3805379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b="1" dirty="0" smtClean="0"/>
              <a:t>CONNECT</a:t>
            </a:r>
            <a:endParaRPr lang="en-ZA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8626026"/>
              </p:ext>
            </p:extLst>
          </p:nvPr>
        </p:nvGraphicFramePr>
        <p:xfrm>
          <a:off x="179512" y="1196752"/>
          <a:ext cx="8784976" cy="524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5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b="1" dirty="0" smtClean="0"/>
              <a:t>Themes for </a:t>
            </a:r>
            <a:r>
              <a:rPr lang="en-ZA" b="1" dirty="0" err="1" smtClean="0">
                <a:solidFill>
                  <a:srgbClr val="FF0000"/>
                </a:solidFill>
              </a:rPr>
              <a:t>CONNECT</a:t>
            </a:r>
            <a:r>
              <a:rPr lang="en-ZA" b="1" dirty="0" err="1" smtClean="0"/>
              <a:t>ing</a:t>
            </a:r>
            <a:r>
              <a:rPr lang="en-ZA" b="1" dirty="0" smtClean="0"/>
              <a:t>…</a:t>
            </a:r>
            <a:endParaRPr lang="en-Z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ZA" b="1" dirty="0"/>
              <a:t>Study skills – Studying </a:t>
            </a:r>
            <a:r>
              <a:rPr lang="en-ZA" b="1" dirty="0" smtClean="0"/>
              <a:t>smarter</a:t>
            </a:r>
          </a:p>
          <a:p>
            <a:r>
              <a:rPr lang="en-ZA" b="1" dirty="0"/>
              <a:t>Taking responsibility as a </a:t>
            </a:r>
            <a:r>
              <a:rPr lang="en-ZA" b="1" dirty="0" smtClean="0"/>
              <a:t>student</a:t>
            </a:r>
          </a:p>
          <a:p>
            <a:r>
              <a:rPr lang="en-ZA" b="1" dirty="0"/>
              <a:t>So you think </a:t>
            </a:r>
            <a:r>
              <a:rPr lang="en-ZA" b="1" dirty="0" smtClean="0"/>
              <a:t>you </a:t>
            </a:r>
            <a:r>
              <a:rPr lang="en-ZA" b="1" dirty="0"/>
              <a:t>can write </a:t>
            </a:r>
            <a:r>
              <a:rPr lang="en-ZA" b="1" dirty="0" smtClean="0"/>
              <a:t>exams</a:t>
            </a:r>
          </a:p>
          <a:p>
            <a:r>
              <a:rPr lang="en-ZA" b="1" dirty="0" smtClean="0"/>
              <a:t>Results </a:t>
            </a:r>
            <a:r>
              <a:rPr lang="en-ZA" b="1" dirty="0"/>
              <a:t>and Pass </a:t>
            </a:r>
            <a:r>
              <a:rPr lang="en-ZA" b="1" dirty="0" smtClean="0"/>
              <a:t>Requirements</a:t>
            </a:r>
          </a:p>
          <a:p>
            <a:r>
              <a:rPr lang="en-ZA" b="1" dirty="0" smtClean="0"/>
              <a:t>What’s cluttering up your life?</a:t>
            </a:r>
          </a:p>
          <a:p>
            <a:r>
              <a:rPr lang="en-ZA" b="1" dirty="0" smtClean="0"/>
              <a:t>Democracy and Elections</a:t>
            </a:r>
          </a:p>
          <a:p>
            <a:r>
              <a:rPr lang="en-ZA" b="1" dirty="0" smtClean="0"/>
              <a:t>Emotional Intelligence</a:t>
            </a:r>
          </a:p>
          <a:p>
            <a:r>
              <a:rPr lang="en-ZA" b="1" dirty="0" smtClean="0"/>
              <a:t>Servant Leadership</a:t>
            </a:r>
          </a:p>
          <a:p>
            <a:r>
              <a:rPr lang="en-ZA" b="1" dirty="0" smtClean="0"/>
              <a:t>Student review and development</a:t>
            </a:r>
          </a:p>
          <a:p>
            <a:r>
              <a:rPr lang="en-ZA" b="1" dirty="0" smtClean="0"/>
              <a:t>Learning styles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7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31640" y="325111"/>
            <a:ext cx="6936824" cy="6347942"/>
            <a:chOff x="1331640" y="325111"/>
            <a:chExt cx="6936824" cy="6347942"/>
          </a:xfrm>
        </p:grpSpPr>
        <p:sp>
          <p:nvSpPr>
            <p:cNvPr id="10" name="Freeform 9"/>
            <p:cNvSpPr/>
            <p:nvPr/>
          </p:nvSpPr>
          <p:spPr>
            <a:xfrm>
              <a:off x="1835696" y="2477060"/>
              <a:ext cx="4076445" cy="3832260"/>
            </a:xfrm>
            <a:custGeom>
              <a:avLst/>
              <a:gdLst>
                <a:gd name="connsiteX0" fmla="*/ 0 w 3435006"/>
                <a:gd name="connsiteY0" fmla="*/ 1717503 h 3435006"/>
                <a:gd name="connsiteX1" fmla="*/ 1717503 w 3435006"/>
                <a:gd name="connsiteY1" fmla="*/ 0 h 3435006"/>
                <a:gd name="connsiteX2" fmla="*/ 3435006 w 3435006"/>
                <a:gd name="connsiteY2" fmla="*/ 1717503 h 3435006"/>
                <a:gd name="connsiteX3" fmla="*/ 1717503 w 3435006"/>
                <a:gd name="connsiteY3" fmla="*/ 3435006 h 3435006"/>
                <a:gd name="connsiteX4" fmla="*/ 0 w 3435006"/>
                <a:gd name="connsiteY4" fmla="*/ 1717503 h 34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5006" h="3435006">
                  <a:moveTo>
                    <a:pt x="0" y="1717503"/>
                  </a:moveTo>
                  <a:cubicBezTo>
                    <a:pt x="0" y="768952"/>
                    <a:pt x="768952" y="0"/>
                    <a:pt x="1717503" y="0"/>
                  </a:cubicBezTo>
                  <a:cubicBezTo>
                    <a:pt x="2666054" y="0"/>
                    <a:pt x="3435006" y="768952"/>
                    <a:pt x="3435006" y="1717503"/>
                  </a:cubicBezTo>
                  <a:cubicBezTo>
                    <a:pt x="3435006" y="2666054"/>
                    <a:pt x="2666054" y="3435006"/>
                    <a:pt x="1717503" y="3435006"/>
                  </a:cubicBezTo>
                  <a:cubicBezTo>
                    <a:pt x="768952" y="3435006"/>
                    <a:pt x="0" y="2666054"/>
                    <a:pt x="0" y="1717503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60195" tIns="560195" rIns="560195" bIns="56019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4800" b="1" kern="1200" dirty="0" smtClean="0"/>
                <a:t>CONNECT</a:t>
              </a:r>
              <a:endParaRPr lang="en-ZA" sz="48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43827" y="325111"/>
              <a:ext cx="2803179" cy="2583964"/>
            </a:xfrm>
            <a:custGeom>
              <a:avLst/>
              <a:gdLst>
                <a:gd name="connsiteX0" fmla="*/ 0 w 3057499"/>
                <a:gd name="connsiteY0" fmla="*/ 1444893 h 2889785"/>
                <a:gd name="connsiteX1" fmla="*/ 1528750 w 3057499"/>
                <a:gd name="connsiteY1" fmla="*/ 0 h 2889785"/>
                <a:gd name="connsiteX2" fmla="*/ 3057500 w 3057499"/>
                <a:gd name="connsiteY2" fmla="*/ 1444893 h 2889785"/>
                <a:gd name="connsiteX3" fmla="*/ 1528750 w 3057499"/>
                <a:gd name="connsiteY3" fmla="*/ 2889786 h 2889785"/>
                <a:gd name="connsiteX4" fmla="*/ 0 w 3057499"/>
                <a:gd name="connsiteY4" fmla="*/ 1444893 h 288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499" h="2889785">
                  <a:moveTo>
                    <a:pt x="0" y="1444893"/>
                  </a:moveTo>
                  <a:cubicBezTo>
                    <a:pt x="0" y="646901"/>
                    <a:pt x="684445" y="0"/>
                    <a:pt x="1528750" y="0"/>
                  </a:cubicBezTo>
                  <a:cubicBezTo>
                    <a:pt x="2373055" y="0"/>
                    <a:pt x="3057500" y="646901"/>
                    <a:pt x="3057500" y="1444893"/>
                  </a:cubicBezTo>
                  <a:cubicBezTo>
                    <a:pt x="3057500" y="2242885"/>
                    <a:pt x="2373055" y="2889786"/>
                    <a:pt x="1528750" y="2889786"/>
                  </a:cubicBezTo>
                  <a:cubicBezTo>
                    <a:pt x="684445" y="2889786"/>
                    <a:pt x="0" y="2242885"/>
                    <a:pt x="0" y="1444893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92210" tIns="467649" rIns="492210" bIns="467649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3500" b="1" kern="1200" dirty="0" smtClean="0"/>
                <a:t>Meetings</a:t>
              </a:r>
              <a:endParaRPr lang="en-ZA" sz="35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87495" y="1296989"/>
              <a:ext cx="3180969" cy="2912058"/>
            </a:xfrm>
            <a:custGeom>
              <a:avLst/>
              <a:gdLst>
                <a:gd name="connsiteX0" fmla="*/ 0 w 3871029"/>
                <a:gd name="connsiteY0" fmla="*/ 1869064 h 3738128"/>
                <a:gd name="connsiteX1" fmla="*/ 1935515 w 3871029"/>
                <a:gd name="connsiteY1" fmla="*/ 0 h 3738128"/>
                <a:gd name="connsiteX2" fmla="*/ 3871030 w 3871029"/>
                <a:gd name="connsiteY2" fmla="*/ 1869064 h 3738128"/>
                <a:gd name="connsiteX3" fmla="*/ 1935515 w 3871029"/>
                <a:gd name="connsiteY3" fmla="*/ 3738128 h 3738128"/>
                <a:gd name="connsiteX4" fmla="*/ 0 w 3871029"/>
                <a:gd name="connsiteY4" fmla="*/ 1869064 h 373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1029" h="3738128">
                  <a:moveTo>
                    <a:pt x="0" y="1869064"/>
                  </a:moveTo>
                  <a:cubicBezTo>
                    <a:pt x="0" y="836808"/>
                    <a:pt x="866560" y="0"/>
                    <a:pt x="1935515" y="0"/>
                  </a:cubicBezTo>
                  <a:cubicBezTo>
                    <a:pt x="3004470" y="0"/>
                    <a:pt x="3871030" y="836808"/>
                    <a:pt x="3871030" y="1869064"/>
                  </a:cubicBezTo>
                  <a:cubicBezTo>
                    <a:pt x="3871030" y="2901320"/>
                    <a:pt x="3004470" y="3738128"/>
                    <a:pt x="1935515" y="3738128"/>
                  </a:cubicBezTo>
                  <a:cubicBezTo>
                    <a:pt x="866560" y="3738128"/>
                    <a:pt x="0" y="2901320"/>
                    <a:pt x="0" y="1869064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11349" tIns="591886" rIns="611349" bIns="591886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3500" b="1" kern="1200" dirty="0" smtClean="0"/>
                <a:t>Discipline</a:t>
              </a:r>
              <a:endParaRPr lang="en-ZA" sz="35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87494" y="3773204"/>
              <a:ext cx="3180969" cy="2899849"/>
            </a:xfrm>
            <a:custGeom>
              <a:avLst/>
              <a:gdLst>
                <a:gd name="connsiteX0" fmla="*/ 0 w 2903198"/>
                <a:gd name="connsiteY0" fmla="*/ 1449925 h 2899849"/>
                <a:gd name="connsiteX1" fmla="*/ 1451599 w 2903198"/>
                <a:gd name="connsiteY1" fmla="*/ 0 h 2899849"/>
                <a:gd name="connsiteX2" fmla="*/ 2903198 w 2903198"/>
                <a:gd name="connsiteY2" fmla="*/ 1449925 h 2899849"/>
                <a:gd name="connsiteX3" fmla="*/ 1451599 w 2903198"/>
                <a:gd name="connsiteY3" fmla="*/ 2899850 h 2899849"/>
                <a:gd name="connsiteX4" fmla="*/ 0 w 2903198"/>
                <a:gd name="connsiteY4" fmla="*/ 1449925 h 289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198" h="2899849">
                  <a:moveTo>
                    <a:pt x="0" y="1449925"/>
                  </a:moveTo>
                  <a:cubicBezTo>
                    <a:pt x="0" y="649154"/>
                    <a:pt x="649903" y="0"/>
                    <a:pt x="1451599" y="0"/>
                  </a:cubicBezTo>
                  <a:cubicBezTo>
                    <a:pt x="2253295" y="0"/>
                    <a:pt x="2903198" y="649154"/>
                    <a:pt x="2903198" y="1449925"/>
                  </a:cubicBezTo>
                  <a:cubicBezTo>
                    <a:pt x="2903198" y="2250696"/>
                    <a:pt x="2253295" y="2899850"/>
                    <a:pt x="1451599" y="2899850"/>
                  </a:cubicBezTo>
                  <a:cubicBezTo>
                    <a:pt x="649903" y="2899850"/>
                    <a:pt x="0" y="2250696"/>
                    <a:pt x="0" y="1449925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9614" tIns="469123" rIns="469614" bIns="46912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3500" b="1" kern="1200" dirty="0" smtClean="0"/>
                <a:t>Academics</a:t>
              </a:r>
              <a:endParaRPr lang="en-ZA" sz="3500" b="1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1640" y="1561108"/>
              <a:ext cx="2448260" cy="2383819"/>
            </a:xfrm>
            <a:custGeom>
              <a:avLst/>
              <a:gdLst>
                <a:gd name="connsiteX0" fmla="*/ 0 w 3269748"/>
                <a:gd name="connsiteY0" fmla="*/ 1589214 h 3178428"/>
                <a:gd name="connsiteX1" fmla="*/ 1634874 w 3269748"/>
                <a:gd name="connsiteY1" fmla="*/ 0 h 3178428"/>
                <a:gd name="connsiteX2" fmla="*/ 3269748 w 3269748"/>
                <a:gd name="connsiteY2" fmla="*/ 1589214 h 3178428"/>
                <a:gd name="connsiteX3" fmla="*/ 1634874 w 3269748"/>
                <a:gd name="connsiteY3" fmla="*/ 3178428 h 3178428"/>
                <a:gd name="connsiteX4" fmla="*/ 0 w 3269748"/>
                <a:gd name="connsiteY4" fmla="*/ 1589214 h 31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748" h="3178428">
                  <a:moveTo>
                    <a:pt x="0" y="1589214"/>
                  </a:moveTo>
                  <a:cubicBezTo>
                    <a:pt x="0" y="711515"/>
                    <a:pt x="731958" y="0"/>
                    <a:pt x="1634874" y="0"/>
                  </a:cubicBezTo>
                  <a:cubicBezTo>
                    <a:pt x="2537790" y="0"/>
                    <a:pt x="3269748" y="711515"/>
                    <a:pt x="3269748" y="1589214"/>
                  </a:cubicBezTo>
                  <a:cubicBezTo>
                    <a:pt x="3269748" y="2466913"/>
                    <a:pt x="2537790" y="3178428"/>
                    <a:pt x="1634874" y="3178428"/>
                  </a:cubicBezTo>
                  <a:cubicBezTo>
                    <a:pt x="731958" y="3178428"/>
                    <a:pt x="0" y="2466913"/>
                    <a:pt x="0" y="1589214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23294" tIns="509920" rIns="523294" bIns="50992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3500" b="1" kern="1200" dirty="0" smtClean="0"/>
                <a:t>LO </a:t>
              </a:r>
              <a:endParaRPr lang="en-ZA" sz="3500" b="1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560" y="692696"/>
            <a:ext cx="2232248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Problem-solving</a:t>
            </a: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661248"/>
            <a:ext cx="280831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Reflecting </a:t>
            </a:r>
            <a:endParaRPr lang="en-ZA" sz="4000" b="1" dirty="0"/>
          </a:p>
        </p:txBody>
      </p:sp>
      <p:sp>
        <p:nvSpPr>
          <p:cNvPr id="5" name="TextBox 4"/>
          <p:cNvSpPr txBox="1"/>
          <p:nvPr/>
        </p:nvSpPr>
        <p:spPr>
          <a:xfrm rot="19985473">
            <a:off x="297789" y="3898012"/>
            <a:ext cx="26907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Mentoring </a:t>
            </a:r>
            <a:endParaRPr lang="en-ZA" sz="4000" b="1" dirty="0"/>
          </a:p>
        </p:txBody>
      </p:sp>
      <p:sp>
        <p:nvSpPr>
          <p:cNvPr id="6" name="TextBox 5"/>
          <p:cNvSpPr txBox="1"/>
          <p:nvPr/>
        </p:nvSpPr>
        <p:spPr>
          <a:xfrm rot="1181855">
            <a:off x="5292080" y="877362"/>
            <a:ext cx="297638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Checking-in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5970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en-ZA" sz="6600" b="1" dirty="0" smtClean="0"/>
              <a:t>the art of</a:t>
            </a:r>
            <a:br>
              <a:rPr lang="en-ZA" sz="6600" b="1" dirty="0" smtClean="0"/>
            </a:br>
            <a:r>
              <a:rPr lang="en-ZA" sz="8000" b="1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difficult</a:t>
            </a:r>
            <a:r>
              <a:rPr lang="en-ZA" sz="6600" b="1" dirty="0" smtClean="0">
                <a:latin typeface="Blackadder ITC" panose="04020505051007020D02" pitchFamily="82" charset="0"/>
              </a:rPr>
              <a:t/>
            </a:r>
            <a:br>
              <a:rPr lang="en-ZA" sz="6600" b="1" dirty="0" smtClean="0">
                <a:latin typeface="Blackadder ITC" panose="04020505051007020D02" pitchFamily="82" charset="0"/>
              </a:rPr>
            </a:br>
            <a:r>
              <a:rPr lang="en-ZA" sz="6600" b="1" dirty="0" smtClean="0"/>
              <a:t>conversation </a:t>
            </a:r>
            <a:endParaRPr lang="en-ZA" sz="6600" b="1" dirty="0"/>
          </a:p>
        </p:txBody>
      </p:sp>
    </p:spTree>
    <p:extLst>
      <p:ext uri="{BB962C8B-B14F-4D97-AF65-F5344CB8AC3E}">
        <p14:creationId xmlns:p14="http://schemas.microsoft.com/office/powerpoint/2010/main" val="9930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3573016"/>
            <a:ext cx="7694240" cy="1942152"/>
          </a:xfrm>
        </p:spPr>
        <p:txBody>
          <a:bodyPr/>
          <a:lstStyle/>
          <a:p>
            <a:r>
              <a:rPr lang="en-ZA" dirty="0" smtClean="0"/>
              <a:t>Reflections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09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102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CONNECTing…</vt:lpstr>
      <vt:lpstr>CONNECT Verb: bring together or into contact so that a real or notional link is established </vt:lpstr>
      <vt:lpstr>PowerPoint Presentation</vt:lpstr>
      <vt:lpstr>CONNECT</vt:lpstr>
      <vt:lpstr>Themes for CONNECTing…</vt:lpstr>
      <vt:lpstr>PowerPoint Presentation</vt:lpstr>
      <vt:lpstr>the art of difficult conversation </vt:lpstr>
      <vt:lpstr>Reflections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CONNECTing…the Journey</dc:title>
  <dc:creator>Susijoon</dc:creator>
  <cp:lastModifiedBy>Kaley Le Mottee</cp:lastModifiedBy>
  <cp:revision>20</cp:revision>
  <dcterms:created xsi:type="dcterms:W3CDTF">2014-11-03T17:18:14Z</dcterms:created>
  <dcterms:modified xsi:type="dcterms:W3CDTF">2014-11-12T13:00:31Z</dcterms:modified>
</cp:coreProperties>
</file>