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356" r:id="rId2"/>
    <p:sldId id="328" r:id="rId3"/>
    <p:sldId id="337" r:id="rId4"/>
    <p:sldId id="335" r:id="rId5"/>
    <p:sldId id="357" r:id="rId6"/>
    <p:sldId id="333" r:id="rId7"/>
    <p:sldId id="347" r:id="rId8"/>
    <p:sldId id="350" r:id="rId9"/>
    <p:sldId id="340" r:id="rId10"/>
    <p:sldId id="345" r:id="rId11"/>
    <p:sldId id="334" r:id="rId12"/>
    <p:sldId id="371" r:id="rId13"/>
    <p:sldId id="372" r:id="rId14"/>
    <p:sldId id="373" r:id="rId15"/>
    <p:sldId id="374" r:id="rId16"/>
    <p:sldId id="375" r:id="rId17"/>
    <p:sldId id="376" r:id="rId18"/>
    <p:sldId id="377" r:id="rId19"/>
    <p:sldId id="378" r:id="rId20"/>
    <p:sldId id="379" r:id="rId21"/>
    <p:sldId id="380" r:id="rId22"/>
    <p:sldId id="381" r:id="rId23"/>
    <p:sldId id="382" r:id="rId24"/>
    <p:sldId id="400" r:id="rId25"/>
    <p:sldId id="383" r:id="rId26"/>
    <p:sldId id="384" r:id="rId27"/>
    <p:sldId id="401" r:id="rId28"/>
    <p:sldId id="385" r:id="rId29"/>
    <p:sldId id="386" r:id="rId30"/>
    <p:sldId id="387" r:id="rId31"/>
    <p:sldId id="388" r:id="rId32"/>
    <p:sldId id="402" r:id="rId33"/>
    <p:sldId id="389" r:id="rId34"/>
    <p:sldId id="390" r:id="rId35"/>
    <p:sldId id="391" r:id="rId36"/>
    <p:sldId id="392" r:id="rId37"/>
    <p:sldId id="393" r:id="rId38"/>
    <p:sldId id="394" r:id="rId39"/>
    <p:sldId id="395" r:id="rId40"/>
    <p:sldId id="396" r:id="rId41"/>
    <p:sldId id="397" r:id="rId42"/>
    <p:sldId id="398" r:id="rId43"/>
    <p:sldId id="399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A1AD70F-5449-1047-90AB-1C48FAA8F7B1}">
          <p14:sldIdLst>
            <p14:sldId id="356"/>
            <p14:sldId id="328"/>
            <p14:sldId id="337"/>
            <p14:sldId id="335"/>
            <p14:sldId id="357"/>
            <p14:sldId id="333"/>
            <p14:sldId id="347"/>
            <p14:sldId id="350"/>
            <p14:sldId id="340"/>
            <p14:sldId id="345"/>
            <p14:sldId id="334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400"/>
            <p14:sldId id="383"/>
            <p14:sldId id="384"/>
            <p14:sldId id="401"/>
            <p14:sldId id="385"/>
            <p14:sldId id="386"/>
            <p14:sldId id="387"/>
            <p14:sldId id="388"/>
            <p14:sldId id="402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</p14:sldIdLst>
        </p14:section>
        <p14:section name="Untitled Section" id="{41EF98F0-659D-7D45-ABE3-2ABB83126AC7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34567" autoAdjust="0"/>
    <p:restoredTop sz="86278" autoAdjust="0"/>
  </p:normalViewPr>
  <p:slideViewPr>
    <p:cSldViewPr snapToGrid="0" snapToObjects="1">
      <p:cViewPr varScale="1">
        <p:scale>
          <a:sx n="94" d="100"/>
          <a:sy n="94" d="100"/>
        </p:scale>
        <p:origin x="-56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3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EE8724-046C-4C40-BD72-F33E1EDFF893}" type="doc">
      <dgm:prSet loTypeId="urn:microsoft.com/office/officeart/2005/8/layout/default" loCatId="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107021D-E53F-AA4B-8291-C92E3F6B679F}">
      <dgm:prSet/>
      <dgm:spPr/>
      <dgm:t>
        <a:bodyPr/>
        <a:lstStyle/>
        <a:p>
          <a:pPr rtl="0"/>
          <a:r>
            <a:rPr lang="en-GB" b="1" smtClean="0">
              <a:solidFill>
                <a:srgbClr val="660066"/>
              </a:solidFill>
            </a:rPr>
            <a:t>text</a:t>
          </a:r>
          <a:endParaRPr lang="en-GB" b="1" dirty="0">
            <a:solidFill>
              <a:srgbClr val="660066"/>
            </a:solidFill>
          </a:endParaRPr>
        </a:p>
      </dgm:t>
    </dgm:pt>
    <dgm:pt modelId="{10CEAEF2-4C69-C849-8BF7-035AE388D7EE}" type="parTrans" cxnId="{CF4C32F2-5F61-AF4F-9FA8-2A2C9AB732D1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C1857544-43F3-6547-9B90-C5AC67B72668}" type="sibTrans" cxnId="{CF4C32F2-5F61-AF4F-9FA8-2A2C9AB732D1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735F2522-F9BF-3D47-9D5C-34B766A3E696}">
      <dgm:prSet/>
      <dgm:spPr/>
      <dgm:t>
        <a:bodyPr/>
        <a:lstStyle/>
        <a:p>
          <a:pPr rtl="0"/>
          <a:r>
            <a:rPr lang="en-ZA" b="1" smtClean="0">
              <a:solidFill>
                <a:srgbClr val="660066"/>
              </a:solidFill>
            </a:rPr>
            <a:t>modules </a:t>
          </a:r>
          <a:endParaRPr lang="en-ZA" b="1" dirty="0">
            <a:solidFill>
              <a:srgbClr val="660066"/>
            </a:solidFill>
          </a:endParaRPr>
        </a:p>
      </dgm:t>
    </dgm:pt>
    <dgm:pt modelId="{22D117B2-E0A1-444C-82D5-F47189C972E1}" type="parTrans" cxnId="{CDB83DE0-70DF-CF41-BB26-10C41E3ED5C2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2791E5E4-76D1-8E4C-972F-15BA6A107B5A}" type="sibTrans" cxnId="{CDB83DE0-70DF-CF41-BB26-10C41E3ED5C2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B108B019-C6F2-1443-B1D2-CCB9ADCC5065}">
      <dgm:prSet/>
      <dgm:spPr/>
      <dgm:t>
        <a:bodyPr/>
        <a:lstStyle/>
        <a:p>
          <a:r>
            <a:rPr lang="en-US" b="1" smtClean="0">
              <a:solidFill>
                <a:srgbClr val="660066"/>
              </a:solidFill>
            </a:rPr>
            <a:t>syllabi</a:t>
          </a:r>
          <a:endParaRPr lang="en-US" b="1" dirty="0">
            <a:solidFill>
              <a:srgbClr val="660066"/>
            </a:solidFill>
          </a:endParaRPr>
        </a:p>
      </dgm:t>
    </dgm:pt>
    <dgm:pt modelId="{301619ED-4336-4D48-9E36-361559CEE4B6}" type="parTrans" cxnId="{8E882F9E-3F74-BC43-A2A9-B5FB404CF7A3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868FD699-ED4E-C645-8724-12778167D469}" type="sibTrans" cxnId="{8E882F9E-3F74-BC43-A2A9-B5FB404CF7A3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8C5729AA-17DD-4B4F-9B52-AC6FBB9DBF57}">
      <dgm:prSet/>
      <dgm:spPr/>
      <dgm:t>
        <a:bodyPr/>
        <a:lstStyle/>
        <a:p>
          <a:r>
            <a:rPr lang="en-ZA" b="1" smtClean="0">
              <a:solidFill>
                <a:srgbClr val="660066"/>
              </a:solidFill>
            </a:rPr>
            <a:t>full courses </a:t>
          </a:r>
          <a:endParaRPr lang="en-US" b="1" dirty="0">
            <a:solidFill>
              <a:srgbClr val="660066"/>
            </a:solidFill>
          </a:endParaRPr>
        </a:p>
      </dgm:t>
    </dgm:pt>
    <dgm:pt modelId="{4E43BF98-245E-D340-B48E-FA70B3A6D148}" type="parTrans" cxnId="{C36DECB9-7AEE-D845-B983-A2CE91B2CDAB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8097F1A0-268A-2943-ACF5-24C7261672FF}" type="sibTrans" cxnId="{C36DECB9-7AEE-D845-B983-A2CE91B2CDAB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B254AA38-EC59-7141-9123-16A8EA06F124}">
      <dgm:prSet/>
      <dgm:spPr/>
      <dgm:t>
        <a:bodyPr/>
        <a:lstStyle/>
        <a:p>
          <a:r>
            <a:rPr lang="en-ZA" b="1" smtClean="0">
              <a:solidFill>
                <a:srgbClr val="660066"/>
              </a:solidFill>
            </a:rPr>
            <a:t>textbooks</a:t>
          </a:r>
          <a:endParaRPr lang="en-US" b="1" dirty="0">
            <a:solidFill>
              <a:srgbClr val="660066"/>
            </a:solidFill>
          </a:endParaRPr>
        </a:p>
      </dgm:t>
    </dgm:pt>
    <dgm:pt modelId="{5AF9118C-97FF-9A4E-AD4E-7BBE151FF8B1}" type="parTrans" cxnId="{AA0F54A5-4271-AC4D-86B8-9443BAF6861A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2171E56D-A46A-7043-B0E1-E266D3B7CF8E}" type="sibTrans" cxnId="{AA0F54A5-4271-AC4D-86B8-9443BAF6861A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437D7F49-1479-834E-B908-45E5117C2212}">
      <dgm:prSet/>
      <dgm:spPr/>
      <dgm:t>
        <a:bodyPr/>
        <a:lstStyle/>
        <a:p>
          <a:r>
            <a:rPr lang="en-ZA" b="1" smtClean="0">
              <a:solidFill>
                <a:srgbClr val="660066"/>
              </a:solidFill>
            </a:rPr>
            <a:t>tests</a:t>
          </a:r>
          <a:endParaRPr lang="en-US" b="1" dirty="0">
            <a:solidFill>
              <a:srgbClr val="660066"/>
            </a:solidFill>
          </a:endParaRPr>
        </a:p>
      </dgm:t>
    </dgm:pt>
    <dgm:pt modelId="{84193B9C-C2A1-F44E-8FF6-11A8B6CBB599}" type="parTrans" cxnId="{9C8DAFCE-043F-C84F-973E-CF61BC7F8273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E63069D9-E055-5A44-8D40-8F6E116AB648}" type="sibTrans" cxnId="{9C8DAFCE-043F-C84F-973E-CF61BC7F8273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B924C55E-4510-F14E-B8D2-8C66B0CF8491}">
      <dgm:prSet/>
      <dgm:spPr/>
      <dgm:t>
        <a:bodyPr/>
        <a:lstStyle/>
        <a:p>
          <a:r>
            <a:rPr lang="en-ZA" b="1" smtClean="0">
              <a:solidFill>
                <a:srgbClr val="660066"/>
              </a:solidFill>
            </a:rPr>
            <a:t>software</a:t>
          </a:r>
          <a:endParaRPr lang="en-US" b="1">
            <a:solidFill>
              <a:srgbClr val="660066"/>
            </a:solidFill>
          </a:endParaRPr>
        </a:p>
      </dgm:t>
    </dgm:pt>
    <dgm:pt modelId="{9B889CC2-AA51-EF49-92DC-FF469F2356E8}" type="parTrans" cxnId="{CC93CA54-2082-DC43-9EBF-A67D7E6431C3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174425BE-C6B2-0545-83CA-41BD723B266B}" type="sibTrans" cxnId="{CC93CA54-2082-DC43-9EBF-A67D7E6431C3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E14D1EB4-6340-3248-AE2F-80931556379D}">
      <dgm:prSet/>
      <dgm:spPr/>
      <dgm:t>
        <a:bodyPr/>
        <a:lstStyle/>
        <a:p>
          <a:r>
            <a:rPr lang="en-ZA" b="1" smtClean="0">
              <a:solidFill>
                <a:srgbClr val="660066"/>
              </a:solidFill>
            </a:rPr>
            <a:t>lesson plans</a:t>
          </a:r>
          <a:endParaRPr lang="en-US" b="1" dirty="0">
            <a:solidFill>
              <a:srgbClr val="660066"/>
            </a:solidFill>
          </a:endParaRPr>
        </a:p>
      </dgm:t>
    </dgm:pt>
    <dgm:pt modelId="{225434EC-442C-BE4A-9A83-866FDBA397B6}" type="parTrans" cxnId="{817EF5E0-0567-5E4B-B4FB-D81E990F32D3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25283F10-35E3-8349-B04B-324D5D94EAFD}" type="sibTrans" cxnId="{817EF5E0-0567-5E4B-B4FB-D81E990F32D3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39085F7C-B627-064A-9316-1CD1DB9BA39A}">
      <dgm:prSet/>
      <dgm:spPr/>
      <dgm:t>
        <a:bodyPr/>
        <a:lstStyle/>
        <a:p>
          <a:r>
            <a:rPr lang="en-ZA" b="1" smtClean="0">
              <a:solidFill>
                <a:srgbClr val="660066"/>
              </a:solidFill>
            </a:rPr>
            <a:t>quizzes</a:t>
          </a:r>
          <a:endParaRPr lang="en-US" b="1">
            <a:solidFill>
              <a:srgbClr val="660066"/>
            </a:solidFill>
          </a:endParaRPr>
        </a:p>
      </dgm:t>
    </dgm:pt>
    <dgm:pt modelId="{E26A3714-5337-6B49-8D49-C510CFFECEC9}" type="parTrans" cxnId="{65050FAB-EE70-A444-A22D-83D2E3048C58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9F4B499A-C1E5-D849-A192-F54CCDFE14F1}" type="sibTrans" cxnId="{65050FAB-EE70-A444-A22D-83D2E3048C58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8B8F9B17-60A2-DB49-9D16-AE3BE08FEC48}">
      <dgm:prSet/>
      <dgm:spPr/>
      <dgm:t>
        <a:bodyPr/>
        <a:lstStyle/>
        <a:p>
          <a:r>
            <a:rPr lang="en-ZA" b="1" smtClean="0">
              <a:solidFill>
                <a:srgbClr val="660066"/>
              </a:solidFill>
            </a:rPr>
            <a:t>simulations</a:t>
          </a:r>
          <a:endParaRPr lang="en-US" b="1">
            <a:solidFill>
              <a:srgbClr val="660066"/>
            </a:solidFill>
          </a:endParaRPr>
        </a:p>
      </dgm:t>
    </dgm:pt>
    <dgm:pt modelId="{4DC426BF-AE3D-E741-BF8E-E0636F10093E}" type="parTrans" cxnId="{F11D4BBC-9297-9945-A583-4D39EC5D8EEF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1308FE2A-6769-174D-A95C-F53D9D21D478}" type="sibTrans" cxnId="{F11D4BBC-9297-9945-A583-4D39EC5D8EEF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BACF17A2-B447-4D48-868A-DF74DBB9B7AF}">
      <dgm:prSet/>
      <dgm:spPr/>
      <dgm:t>
        <a:bodyPr/>
        <a:lstStyle/>
        <a:p>
          <a:r>
            <a:rPr lang="en-ZA" b="1" smtClean="0">
              <a:solidFill>
                <a:srgbClr val="660066"/>
              </a:solidFill>
            </a:rPr>
            <a:t>apps</a:t>
          </a:r>
          <a:endParaRPr lang="en-US" b="1">
            <a:solidFill>
              <a:srgbClr val="660066"/>
            </a:solidFill>
          </a:endParaRPr>
        </a:p>
      </dgm:t>
    </dgm:pt>
    <dgm:pt modelId="{06B1A0CC-59C4-9644-88F1-67F24BFE5086}" type="parTrans" cxnId="{295AB9D1-3337-6B47-9A0F-FA2F9D51A875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21055D2A-D300-A249-BD88-60074F69C1B1}" type="sibTrans" cxnId="{295AB9D1-3337-6B47-9A0F-FA2F9D51A875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1C1B25DE-CCD3-9D41-BF6D-4A02FF2D4C7A}">
      <dgm:prSet/>
      <dgm:spPr/>
      <dgm:t>
        <a:bodyPr/>
        <a:lstStyle/>
        <a:p>
          <a:r>
            <a:rPr lang="en-ZA" b="1" smtClean="0">
              <a:solidFill>
                <a:srgbClr val="660066"/>
              </a:solidFill>
            </a:rPr>
            <a:t> lecture notes</a:t>
          </a:r>
          <a:endParaRPr lang="en-US" b="1" dirty="0">
            <a:solidFill>
              <a:srgbClr val="660066"/>
            </a:solidFill>
          </a:endParaRPr>
        </a:p>
      </dgm:t>
    </dgm:pt>
    <dgm:pt modelId="{90C10C8C-EF7B-B743-A58C-11E47EF3D29C}" type="parTrans" cxnId="{13C42723-37E4-BA46-A4EE-2E2E8DC309FB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45738E3B-A106-254B-A6F5-EDA2828F6A18}" type="sibTrans" cxnId="{13C42723-37E4-BA46-A4EE-2E2E8DC309FB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BA33EBE0-FC5F-4B4B-894B-6342104993EC}">
      <dgm:prSet/>
      <dgm:spPr/>
      <dgm:t>
        <a:bodyPr/>
        <a:lstStyle/>
        <a:p>
          <a:r>
            <a:rPr lang="en-ZA" b="1" smtClean="0">
              <a:solidFill>
                <a:srgbClr val="660066"/>
              </a:solidFill>
            </a:rPr>
            <a:t>assignments</a:t>
          </a:r>
          <a:endParaRPr lang="en-US" b="1" dirty="0">
            <a:solidFill>
              <a:srgbClr val="660066"/>
            </a:solidFill>
          </a:endParaRPr>
        </a:p>
      </dgm:t>
    </dgm:pt>
    <dgm:pt modelId="{4D697915-DBC8-EC40-A501-E3D9BC609CE2}" type="parTrans" cxnId="{672A722F-EBB4-9744-8573-61DA00D6A6E5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8ED6156E-FBF7-E84B-9468-DC08108C65C4}" type="sibTrans" cxnId="{672A722F-EBB4-9744-8573-61DA00D6A6E5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20E6182F-4CCF-EE4C-B97F-46A57C937484}">
      <dgm:prSet/>
      <dgm:spPr/>
      <dgm:t>
        <a:bodyPr/>
        <a:lstStyle/>
        <a:p>
          <a:r>
            <a:rPr lang="en-ZA" b="1" dirty="0" smtClean="0">
              <a:solidFill>
                <a:srgbClr val="660066"/>
              </a:solidFill>
            </a:rPr>
            <a:t>projects</a:t>
          </a:r>
          <a:endParaRPr lang="en-US" b="1" dirty="0">
            <a:solidFill>
              <a:srgbClr val="660066"/>
            </a:solidFill>
          </a:endParaRPr>
        </a:p>
      </dgm:t>
    </dgm:pt>
    <dgm:pt modelId="{00F9192D-39BD-7749-8B8D-B6E9A23D126F}" type="parTrans" cxnId="{0B7FE575-810E-4749-A3A5-7BB284A4B0CD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37FAB5D3-359D-BB4A-B624-40E614F81CF2}" type="sibTrans" cxnId="{0B7FE575-810E-4749-A3A5-7BB284A4B0CD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2D98BADD-674A-F84B-B284-BD8394452056}">
      <dgm:prSet/>
      <dgm:spPr/>
      <dgm:t>
        <a:bodyPr/>
        <a:lstStyle/>
        <a:p>
          <a:pPr rtl="0"/>
          <a:r>
            <a:rPr lang="en-ZA" b="1" smtClean="0">
              <a:solidFill>
                <a:srgbClr val="660066"/>
              </a:solidFill>
            </a:rPr>
            <a:t>animations</a:t>
          </a:r>
          <a:endParaRPr lang="en-ZA" b="1" dirty="0">
            <a:solidFill>
              <a:srgbClr val="660066"/>
            </a:solidFill>
          </a:endParaRPr>
        </a:p>
      </dgm:t>
    </dgm:pt>
    <dgm:pt modelId="{2B51927E-E015-2742-BF0F-3F21B7F4B9D2}" type="parTrans" cxnId="{BAF56C2F-6DC2-1640-B844-2F9321737BE2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F2A550B1-BCD4-DE45-A3B8-63DBDC7E4490}" type="sibTrans" cxnId="{BAF56C2F-6DC2-1640-B844-2F9321737BE2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2B2A2ACF-0DA7-E543-B053-89C84AC1AE3E}">
      <dgm:prSet/>
      <dgm:spPr/>
      <dgm:t>
        <a:bodyPr/>
        <a:lstStyle/>
        <a:p>
          <a:r>
            <a:rPr lang="en-GB" b="1" smtClean="0">
              <a:solidFill>
                <a:srgbClr val="660066"/>
              </a:solidFill>
            </a:rPr>
            <a:t>images</a:t>
          </a:r>
          <a:endParaRPr lang="en-US" b="1" dirty="0">
            <a:solidFill>
              <a:srgbClr val="660066"/>
            </a:solidFill>
          </a:endParaRPr>
        </a:p>
      </dgm:t>
    </dgm:pt>
    <dgm:pt modelId="{5613BEF6-6A40-154C-ADC5-299AF42C011C}" type="parTrans" cxnId="{1CD1F1A8-6336-E448-948C-8D75B3310C06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89B83355-30C7-BE42-86B2-73C9C2EFA081}" type="sibTrans" cxnId="{1CD1F1A8-6336-E448-948C-8D75B3310C06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C94CD833-AB36-5E42-A676-09D603D625D6}">
      <dgm:prSet/>
      <dgm:spPr/>
      <dgm:t>
        <a:bodyPr/>
        <a:lstStyle/>
        <a:p>
          <a:r>
            <a:rPr lang="en-GB" b="1" smtClean="0">
              <a:solidFill>
                <a:srgbClr val="660066"/>
              </a:solidFill>
            </a:rPr>
            <a:t> audio </a:t>
          </a:r>
          <a:endParaRPr lang="en-US" b="1" dirty="0">
            <a:solidFill>
              <a:srgbClr val="660066"/>
            </a:solidFill>
          </a:endParaRPr>
        </a:p>
      </dgm:t>
    </dgm:pt>
    <dgm:pt modelId="{8B1FA3FF-9FD4-544A-AD11-86A4B1060744}" type="parTrans" cxnId="{EE1C8B19-0E45-F641-BB93-AD291D828EE9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DF756E66-4BE9-B448-9818-3F2787EB1460}" type="sibTrans" cxnId="{EE1C8B19-0E45-F641-BB93-AD291D828EE9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5952AD58-08B3-B143-9066-321D7C93E9EB}">
      <dgm:prSet/>
      <dgm:spPr/>
      <dgm:t>
        <a:bodyPr/>
        <a:lstStyle/>
        <a:p>
          <a:pPr rtl="0"/>
          <a:r>
            <a:rPr lang="en-GB" b="1" smtClean="0">
              <a:solidFill>
                <a:srgbClr val="660066"/>
              </a:solidFill>
            </a:rPr>
            <a:t>video</a:t>
          </a:r>
          <a:endParaRPr lang="en-GB" b="1" dirty="0">
            <a:solidFill>
              <a:srgbClr val="660066"/>
            </a:solidFill>
          </a:endParaRPr>
        </a:p>
      </dgm:t>
    </dgm:pt>
    <dgm:pt modelId="{1A5B5A0E-EBEE-104B-BE0A-AC179BD354A6}" type="parTrans" cxnId="{6DDCB0F6-90C0-5640-8C2E-31E1FC351FE1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0C4D31DC-1098-0D41-BF68-8CB38A8423BD}" type="sibTrans" cxnId="{6DDCB0F6-90C0-5640-8C2E-31E1FC351FE1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30EED741-C7AB-AE4D-9D74-BEC14D2E777A}">
      <dgm:prSet/>
      <dgm:spPr/>
      <dgm:t>
        <a:bodyPr/>
        <a:lstStyle/>
        <a:p>
          <a:r>
            <a:rPr lang="en-ZA" b="1" smtClean="0">
              <a:solidFill>
                <a:srgbClr val="660066"/>
              </a:solidFill>
            </a:rPr>
            <a:t>course materials</a:t>
          </a:r>
          <a:endParaRPr lang="en-US" b="1">
            <a:solidFill>
              <a:srgbClr val="660066"/>
            </a:solidFill>
          </a:endParaRPr>
        </a:p>
      </dgm:t>
    </dgm:pt>
    <dgm:pt modelId="{79101575-4A0E-4E4C-8383-E97A309C5AC2}" type="parTrans" cxnId="{33BDC6E6-3724-EE40-9051-D892D8436BC2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F059012B-8010-8A48-B624-5ED97AD3EC9D}" type="sibTrans" cxnId="{33BDC6E6-3724-EE40-9051-D892D8436BC2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FBF47C4E-2B5A-7941-9589-B969F644D9EF}">
      <dgm:prSet/>
      <dgm:spPr/>
      <dgm:t>
        <a:bodyPr/>
        <a:lstStyle/>
        <a:p>
          <a:r>
            <a:rPr lang="en-US" b="1" dirty="0" smtClean="0">
              <a:solidFill>
                <a:srgbClr val="660066"/>
              </a:solidFill>
            </a:rPr>
            <a:t>etcetera</a:t>
          </a:r>
          <a:endParaRPr lang="en-US" b="1" dirty="0">
            <a:solidFill>
              <a:srgbClr val="660066"/>
            </a:solidFill>
          </a:endParaRPr>
        </a:p>
      </dgm:t>
    </dgm:pt>
    <dgm:pt modelId="{51279671-43F4-8442-A980-D871921A431D}" type="parTrans" cxnId="{EC6C0C18-2988-1C41-A0A2-0578603F5CCA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7087AE98-0AAA-2C4D-AD38-7D1678F7E3D8}" type="sibTrans" cxnId="{EC6C0C18-2988-1C41-A0A2-0578603F5CCA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8EE73CA3-9583-8A42-9D5D-BF813104BD17}" type="pres">
      <dgm:prSet presAssocID="{DBEE8724-046C-4C40-BD72-F33E1EDFF89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3BA1AF-15E5-2E49-9600-9FAAA3E421B4}" type="pres">
      <dgm:prSet presAssocID="{1107021D-E53F-AA4B-8291-C92E3F6B679F}" presName="node" presStyleLbl="node1" presStyleIdx="0" presStyleCnt="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4BC49C-A260-1A4F-BE64-E4C6B34B564E}" type="pres">
      <dgm:prSet presAssocID="{C1857544-43F3-6547-9B90-C5AC67B72668}" presName="sibTrans" presStyleCnt="0"/>
      <dgm:spPr/>
    </dgm:pt>
    <dgm:pt modelId="{C88C4375-8955-9044-B321-62EBBBFCC965}" type="pres">
      <dgm:prSet presAssocID="{5952AD58-08B3-B143-9066-321D7C93E9EB}" presName="node" presStyleLbl="node1" presStyleIdx="1" presStyleCnt="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249FC3-036F-EE43-8AA6-90CB7C19193D}" type="pres">
      <dgm:prSet presAssocID="{0C4D31DC-1098-0D41-BF68-8CB38A8423BD}" presName="sibTrans" presStyleCnt="0"/>
      <dgm:spPr/>
    </dgm:pt>
    <dgm:pt modelId="{487D4C5B-92AC-034F-BBBE-967FB8A9A9AD}" type="pres">
      <dgm:prSet presAssocID="{C94CD833-AB36-5E42-A676-09D603D625D6}" presName="node" presStyleLbl="node1" presStyleIdx="2" presStyleCnt="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A8E888-BA5A-344E-B553-7D93E45E9769}" type="pres">
      <dgm:prSet presAssocID="{DF756E66-4BE9-B448-9818-3F2787EB1460}" presName="sibTrans" presStyleCnt="0"/>
      <dgm:spPr/>
    </dgm:pt>
    <dgm:pt modelId="{78577259-9B1A-0847-A747-42BEBDFFD47C}" type="pres">
      <dgm:prSet presAssocID="{2B2A2ACF-0DA7-E543-B053-89C84AC1AE3E}" presName="node" presStyleLbl="node1" presStyleIdx="3" presStyleCnt="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6E246B-4F8D-BB41-9CE1-9DD775220357}" type="pres">
      <dgm:prSet presAssocID="{89B83355-30C7-BE42-86B2-73C9C2EFA081}" presName="sibTrans" presStyleCnt="0"/>
      <dgm:spPr/>
    </dgm:pt>
    <dgm:pt modelId="{DFA8BAC3-A5B0-6343-9350-945C35D8F50D}" type="pres">
      <dgm:prSet presAssocID="{8C5729AA-17DD-4B4F-9B52-AC6FBB9DBF57}" presName="node" presStyleLbl="node1" presStyleIdx="4" presStyleCnt="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4DF170-E08B-F14E-93DF-B6BA1C319670}" type="pres">
      <dgm:prSet presAssocID="{8097F1A0-268A-2943-ACF5-24C7261672FF}" presName="sibTrans" presStyleCnt="0"/>
      <dgm:spPr/>
    </dgm:pt>
    <dgm:pt modelId="{76E32A9B-2755-4541-931A-5003C60710CB}" type="pres">
      <dgm:prSet presAssocID="{735F2522-F9BF-3D47-9D5C-34B766A3E696}" presName="node" presStyleLbl="node1" presStyleIdx="5" presStyleCnt="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7A8F60-BD54-0145-8532-2E9E13603E66}" type="pres">
      <dgm:prSet presAssocID="{2791E5E4-76D1-8E4C-972F-15BA6A107B5A}" presName="sibTrans" presStyleCnt="0"/>
      <dgm:spPr/>
    </dgm:pt>
    <dgm:pt modelId="{9D47514F-AEC2-2343-A28B-62D98023E8F7}" type="pres">
      <dgm:prSet presAssocID="{30EED741-C7AB-AE4D-9D74-BEC14D2E777A}" presName="node" presStyleLbl="node1" presStyleIdx="6" presStyleCnt="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F200F0-B29C-D14A-917F-0AAE8AA04674}" type="pres">
      <dgm:prSet presAssocID="{F059012B-8010-8A48-B624-5ED97AD3EC9D}" presName="sibTrans" presStyleCnt="0"/>
      <dgm:spPr/>
    </dgm:pt>
    <dgm:pt modelId="{A6A96E48-3ED8-1745-A0B2-D44C35506162}" type="pres">
      <dgm:prSet presAssocID="{B254AA38-EC59-7141-9123-16A8EA06F124}" presName="node" presStyleLbl="node1" presStyleIdx="7" presStyleCnt="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9BAB26-6EC0-C841-A7B4-E1C8678875F6}" type="pres">
      <dgm:prSet presAssocID="{2171E56D-A46A-7043-B0E1-E266D3B7CF8E}" presName="sibTrans" presStyleCnt="0"/>
      <dgm:spPr/>
    </dgm:pt>
    <dgm:pt modelId="{4CCDE3C3-83DB-7142-85CE-0B6D2720FA4C}" type="pres">
      <dgm:prSet presAssocID="{B924C55E-4510-F14E-B8D2-8C66B0CF8491}" presName="node" presStyleLbl="node1" presStyleIdx="8" presStyleCnt="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D6F8CA-D7C3-CC4D-A0C9-3701871DB098}" type="pres">
      <dgm:prSet presAssocID="{174425BE-C6B2-0545-83CA-41BD723B266B}" presName="sibTrans" presStyleCnt="0"/>
      <dgm:spPr/>
    </dgm:pt>
    <dgm:pt modelId="{F5C9A6D3-2330-0B41-97A8-672FDE1118B0}" type="pres">
      <dgm:prSet presAssocID="{437D7F49-1479-834E-B908-45E5117C2212}" presName="node" presStyleLbl="node1" presStyleIdx="9" presStyleCnt="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9093CE-F88C-D44D-9C90-C550147F7988}" type="pres">
      <dgm:prSet presAssocID="{E63069D9-E055-5A44-8D40-8F6E116AB648}" presName="sibTrans" presStyleCnt="0"/>
      <dgm:spPr/>
    </dgm:pt>
    <dgm:pt modelId="{19FA11A0-71B2-F74C-A507-F3FC167702FA}" type="pres">
      <dgm:prSet presAssocID="{E14D1EB4-6340-3248-AE2F-80931556379D}" presName="node" presStyleLbl="node1" presStyleIdx="10" presStyleCnt="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1D06BF-B367-964E-8527-9C0D0BF1B3E5}" type="pres">
      <dgm:prSet presAssocID="{25283F10-35E3-8349-B04B-324D5D94EAFD}" presName="sibTrans" presStyleCnt="0"/>
      <dgm:spPr/>
    </dgm:pt>
    <dgm:pt modelId="{D64A0ECA-5A06-574D-A15A-4155308AE26F}" type="pres">
      <dgm:prSet presAssocID="{B108B019-C6F2-1443-B1D2-CCB9ADCC5065}" presName="node" presStyleLbl="node1" presStyleIdx="11" presStyleCnt="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F39649-D337-6B4E-9E84-69FEDBBB1824}" type="pres">
      <dgm:prSet presAssocID="{868FD699-ED4E-C645-8724-12778167D469}" presName="sibTrans" presStyleCnt="0"/>
      <dgm:spPr/>
    </dgm:pt>
    <dgm:pt modelId="{E622B5D3-98F7-CB47-9493-D925F1962337}" type="pres">
      <dgm:prSet presAssocID="{1C1B25DE-CCD3-9D41-BF6D-4A02FF2D4C7A}" presName="node" presStyleLbl="node1" presStyleIdx="12" presStyleCnt="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0BC201-01FD-CE40-89E7-148D47B9C38E}" type="pres">
      <dgm:prSet presAssocID="{45738E3B-A106-254B-A6F5-EDA2828F6A18}" presName="sibTrans" presStyleCnt="0"/>
      <dgm:spPr/>
    </dgm:pt>
    <dgm:pt modelId="{18DB022D-411D-934B-B368-4BC121098809}" type="pres">
      <dgm:prSet presAssocID="{39085F7C-B627-064A-9316-1CD1DB9BA39A}" presName="node" presStyleLbl="node1" presStyleIdx="13" presStyleCnt="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FB8063-5991-704C-9786-82F83B965735}" type="pres">
      <dgm:prSet presAssocID="{9F4B499A-C1E5-D849-A192-F54CCDFE14F1}" presName="sibTrans" presStyleCnt="0"/>
      <dgm:spPr/>
    </dgm:pt>
    <dgm:pt modelId="{50A0B8BD-7575-6945-8C78-E1A24751A0E4}" type="pres">
      <dgm:prSet presAssocID="{2D98BADD-674A-F84B-B284-BD8394452056}" presName="node" presStyleLbl="node1" presStyleIdx="14" presStyleCnt="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941F62-46AE-7440-9043-E94DD53CF754}" type="pres">
      <dgm:prSet presAssocID="{F2A550B1-BCD4-DE45-A3B8-63DBDC7E4490}" presName="sibTrans" presStyleCnt="0"/>
      <dgm:spPr/>
    </dgm:pt>
    <dgm:pt modelId="{7FB187A6-66A6-7147-9917-29261BCB2E02}" type="pres">
      <dgm:prSet presAssocID="{BA33EBE0-FC5F-4B4B-894B-6342104993EC}" presName="node" presStyleLbl="node1" presStyleIdx="15" presStyleCnt="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808A16-E485-9A49-A1DA-8A35937651EE}" type="pres">
      <dgm:prSet presAssocID="{8ED6156E-FBF7-E84B-9468-DC08108C65C4}" presName="sibTrans" presStyleCnt="0"/>
      <dgm:spPr/>
    </dgm:pt>
    <dgm:pt modelId="{C9E8E5F5-A862-EF48-8868-1C3C6E67E662}" type="pres">
      <dgm:prSet presAssocID="{BACF17A2-B447-4D48-868A-DF74DBB9B7AF}" presName="node" presStyleLbl="node1" presStyleIdx="16" presStyleCnt="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E43871-8E5D-A646-B66E-4FB43397EDED}" type="pres">
      <dgm:prSet presAssocID="{21055D2A-D300-A249-BD88-60074F69C1B1}" presName="sibTrans" presStyleCnt="0"/>
      <dgm:spPr/>
    </dgm:pt>
    <dgm:pt modelId="{96836373-2F81-C446-B170-A9E7C8B8F547}" type="pres">
      <dgm:prSet presAssocID="{8B8F9B17-60A2-DB49-9D16-AE3BE08FEC48}" presName="node" presStyleLbl="node1" presStyleIdx="17" presStyleCnt="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F81FE0-63A5-4748-9906-FD554EC12162}" type="pres">
      <dgm:prSet presAssocID="{1308FE2A-6769-174D-A95C-F53D9D21D478}" presName="sibTrans" presStyleCnt="0"/>
      <dgm:spPr/>
    </dgm:pt>
    <dgm:pt modelId="{D93C207D-5D43-1249-9254-9BE34D81102E}" type="pres">
      <dgm:prSet presAssocID="{20E6182F-4CCF-EE4C-B97F-46A57C937484}" presName="node" presStyleLbl="node1" presStyleIdx="18" presStyleCnt="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9796E1-3E4D-174E-908C-98F11608496C}" type="pres">
      <dgm:prSet presAssocID="{37FAB5D3-359D-BB4A-B624-40E614F81CF2}" presName="sibTrans" presStyleCnt="0"/>
      <dgm:spPr/>
    </dgm:pt>
    <dgm:pt modelId="{4431729C-D4BE-7C4E-97D1-F31EF92CEF82}" type="pres">
      <dgm:prSet presAssocID="{FBF47C4E-2B5A-7941-9589-B969F644D9EF}" presName="node" presStyleLbl="node1" presStyleIdx="19" presStyleCnt="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EE22C97-4483-BE45-A7A8-604AAD289FD7}" type="presOf" srcId="{735F2522-F9BF-3D47-9D5C-34B766A3E696}" destId="{76E32A9B-2755-4541-931A-5003C60710CB}" srcOrd="0" destOrd="0" presId="urn:microsoft.com/office/officeart/2005/8/layout/default"/>
    <dgm:cxn modelId="{28A3EDFF-5F94-FC4A-8035-BB6DC230D7D3}" type="presOf" srcId="{B254AA38-EC59-7141-9123-16A8EA06F124}" destId="{A6A96E48-3ED8-1745-A0B2-D44C35506162}" srcOrd="0" destOrd="0" presId="urn:microsoft.com/office/officeart/2005/8/layout/default"/>
    <dgm:cxn modelId="{6DDCB0F6-90C0-5640-8C2E-31E1FC351FE1}" srcId="{DBEE8724-046C-4C40-BD72-F33E1EDFF893}" destId="{5952AD58-08B3-B143-9066-321D7C93E9EB}" srcOrd="1" destOrd="0" parTransId="{1A5B5A0E-EBEE-104B-BE0A-AC179BD354A6}" sibTransId="{0C4D31DC-1098-0D41-BF68-8CB38A8423BD}"/>
    <dgm:cxn modelId="{3CD1CD99-4956-EA40-9164-D8910502815E}" type="presOf" srcId="{C94CD833-AB36-5E42-A676-09D603D625D6}" destId="{487D4C5B-92AC-034F-BBBE-967FB8A9A9AD}" srcOrd="0" destOrd="0" presId="urn:microsoft.com/office/officeart/2005/8/layout/default"/>
    <dgm:cxn modelId="{ACD40240-A2D9-1A4B-AA7C-9A891A3AF638}" type="presOf" srcId="{FBF47C4E-2B5A-7941-9589-B969F644D9EF}" destId="{4431729C-D4BE-7C4E-97D1-F31EF92CEF82}" srcOrd="0" destOrd="0" presId="urn:microsoft.com/office/officeart/2005/8/layout/default"/>
    <dgm:cxn modelId="{295AB9D1-3337-6B47-9A0F-FA2F9D51A875}" srcId="{DBEE8724-046C-4C40-BD72-F33E1EDFF893}" destId="{BACF17A2-B447-4D48-868A-DF74DBB9B7AF}" srcOrd="16" destOrd="0" parTransId="{06B1A0CC-59C4-9644-88F1-67F24BFE5086}" sibTransId="{21055D2A-D300-A249-BD88-60074F69C1B1}"/>
    <dgm:cxn modelId="{0B7FE575-810E-4749-A3A5-7BB284A4B0CD}" srcId="{DBEE8724-046C-4C40-BD72-F33E1EDFF893}" destId="{20E6182F-4CCF-EE4C-B97F-46A57C937484}" srcOrd="18" destOrd="0" parTransId="{00F9192D-39BD-7749-8B8D-B6E9A23D126F}" sibTransId="{37FAB5D3-359D-BB4A-B624-40E614F81CF2}"/>
    <dgm:cxn modelId="{1CD1F1A8-6336-E448-948C-8D75B3310C06}" srcId="{DBEE8724-046C-4C40-BD72-F33E1EDFF893}" destId="{2B2A2ACF-0DA7-E543-B053-89C84AC1AE3E}" srcOrd="3" destOrd="0" parTransId="{5613BEF6-6A40-154C-ADC5-299AF42C011C}" sibTransId="{89B83355-30C7-BE42-86B2-73C9C2EFA081}"/>
    <dgm:cxn modelId="{36EBDC36-78CF-4146-8B22-FF614C7DC816}" type="presOf" srcId="{30EED741-C7AB-AE4D-9D74-BEC14D2E777A}" destId="{9D47514F-AEC2-2343-A28B-62D98023E8F7}" srcOrd="0" destOrd="0" presId="urn:microsoft.com/office/officeart/2005/8/layout/default"/>
    <dgm:cxn modelId="{EE1C8B19-0E45-F641-BB93-AD291D828EE9}" srcId="{DBEE8724-046C-4C40-BD72-F33E1EDFF893}" destId="{C94CD833-AB36-5E42-A676-09D603D625D6}" srcOrd="2" destOrd="0" parTransId="{8B1FA3FF-9FD4-544A-AD11-86A4B1060744}" sibTransId="{DF756E66-4BE9-B448-9818-3F2787EB1460}"/>
    <dgm:cxn modelId="{B980E1B4-1AE5-764E-9B23-219B0A80B187}" type="presOf" srcId="{8C5729AA-17DD-4B4F-9B52-AC6FBB9DBF57}" destId="{DFA8BAC3-A5B0-6343-9350-945C35D8F50D}" srcOrd="0" destOrd="0" presId="urn:microsoft.com/office/officeart/2005/8/layout/default"/>
    <dgm:cxn modelId="{9C8DAFCE-043F-C84F-973E-CF61BC7F8273}" srcId="{DBEE8724-046C-4C40-BD72-F33E1EDFF893}" destId="{437D7F49-1479-834E-B908-45E5117C2212}" srcOrd="9" destOrd="0" parTransId="{84193B9C-C2A1-F44E-8FF6-11A8B6CBB599}" sibTransId="{E63069D9-E055-5A44-8D40-8F6E116AB648}"/>
    <dgm:cxn modelId="{A20A3C8E-05E9-584E-8F14-2CD2B64AC6A8}" type="presOf" srcId="{20E6182F-4CCF-EE4C-B97F-46A57C937484}" destId="{D93C207D-5D43-1249-9254-9BE34D81102E}" srcOrd="0" destOrd="0" presId="urn:microsoft.com/office/officeart/2005/8/layout/default"/>
    <dgm:cxn modelId="{A87D495E-E8CC-D945-8F25-F95F1237AC55}" type="presOf" srcId="{BACF17A2-B447-4D48-868A-DF74DBB9B7AF}" destId="{C9E8E5F5-A862-EF48-8868-1C3C6E67E662}" srcOrd="0" destOrd="0" presId="urn:microsoft.com/office/officeart/2005/8/layout/default"/>
    <dgm:cxn modelId="{C80674B3-B0D0-6140-9DBB-0B3A62F30B25}" type="presOf" srcId="{2D98BADD-674A-F84B-B284-BD8394452056}" destId="{50A0B8BD-7575-6945-8C78-E1A24751A0E4}" srcOrd="0" destOrd="0" presId="urn:microsoft.com/office/officeart/2005/8/layout/default"/>
    <dgm:cxn modelId="{C8D28486-9AF7-2A44-810F-A07D02D0E1EC}" type="presOf" srcId="{B924C55E-4510-F14E-B8D2-8C66B0CF8491}" destId="{4CCDE3C3-83DB-7142-85CE-0B6D2720FA4C}" srcOrd="0" destOrd="0" presId="urn:microsoft.com/office/officeart/2005/8/layout/default"/>
    <dgm:cxn modelId="{E9DC41E4-3765-D540-87D0-882EC0CE51AA}" type="presOf" srcId="{BA33EBE0-FC5F-4B4B-894B-6342104993EC}" destId="{7FB187A6-66A6-7147-9917-29261BCB2E02}" srcOrd="0" destOrd="0" presId="urn:microsoft.com/office/officeart/2005/8/layout/default"/>
    <dgm:cxn modelId="{7951DC60-CA3A-7049-B96B-5976C1262CC1}" type="presOf" srcId="{2B2A2ACF-0DA7-E543-B053-89C84AC1AE3E}" destId="{78577259-9B1A-0847-A747-42BEBDFFD47C}" srcOrd="0" destOrd="0" presId="urn:microsoft.com/office/officeart/2005/8/layout/default"/>
    <dgm:cxn modelId="{BAF56C2F-6DC2-1640-B844-2F9321737BE2}" srcId="{DBEE8724-046C-4C40-BD72-F33E1EDFF893}" destId="{2D98BADD-674A-F84B-B284-BD8394452056}" srcOrd="14" destOrd="0" parTransId="{2B51927E-E015-2742-BF0F-3F21B7F4B9D2}" sibTransId="{F2A550B1-BCD4-DE45-A3B8-63DBDC7E4490}"/>
    <dgm:cxn modelId="{F11D4BBC-9297-9945-A583-4D39EC5D8EEF}" srcId="{DBEE8724-046C-4C40-BD72-F33E1EDFF893}" destId="{8B8F9B17-60A2-DB49-9D16-AE3BE08FEC48}" srcOrd="17" destOrd="0" parTransId="{4DC426BF-AE3D-E741-BF8E-E0636F10093E}" sibTransId="{1308FE2A-6769-174D-A95C-F53D9D21D478}"/>
    <dgm:cxn modelId="{CC93CA54-2082-DC43-9EBF-A67D7E6431C3}" srcId="{DBEE8724-046C-4C40-BD72-F33E1EDFF893}" destId="{B924C55E-4510-F14E-B8D2-8C66B0CF8491}" srcOrd="8" destOrd="0" parTransId="{9B889CC2-AA51-EF49-92DC-FF469F2356E8}" sibTransId="{174425BE-C6B2-0545-83CA-41BD723B266B}"/>
    <dgm:cxn modelId="{8E882F9E-3F74-BC43-A2A9-B5FB404CF7A3}" srcId="{DBEE8724-046C-4C40-BD72-F33E1EDFF893}" destId="{B108B019-C6F2-1443-B1D2-CCB9ADCC5065}" srcOrd="11" destOrd="0" parTransId="{301619ED-4336-4D48-9E36-361559CEE4B6}" sibTransId="{868FD699-ED4E-C645-8724-12778167D469}"/>
    <dgm:cxn modelId="{65050FAB-EE70-A444-A22D-83D2E3048C58}" srcId="{DBEE8724-046C-4C40-BD72-F33E1EDFF893}" destId="{39085F7C-B627-064A-9316-1CD1DB9BA39A}" srcOrd="13" destOrd="0" parTransId="{E26A3714-5337-6B49-8D49-C510CFFECEC9}" sibTransId="{9F4B499A-C1E5-D849-A192-F54CCDFE14F1}"/>
    <dgm:cxn modelId="{924ED19F-2876-7442-BE74-3A7EFE3B58AE}" type="presOf" srcId="{5952AD58-08B3-B143-9066-321D7C93E9EB}" destId="{C88C4375-8955-9044-B321-62EBBBFCC965}" srcOrd="0" destOrd="0" presId="urn:microsoft.com/office/officeart/2005/8/layout/default"/>
    <dgm:cxn modelId="{EC6C0C18-2988-1C41-A0A2-0578603F5CCA}" srcId="{DBEE8724-046C-4C40-BD72-F33E1EDFF893}" destId="{FBF47C4E-2B5A-7941-9589-B969F644D9EF}" srcOrd="19" destOrd="0" parTransId="{51279671-43F4-8442-A980-D871921A431D}" sibTransId="{7087AE98-0AAA-2C4D-AD38-7D1678F7E3D8}"/>
    <dgm:cxn modelId="{C36DECB9-7AEE-D845-B983-A2CE91B2CDAB}" srcId="{DBEE8724-046C-4C40-BD72-F33E1EDFF893}" destId="{8C5729AA-17DD-4B4F-9B52-AC6FBB9DBF57}" srcOrd="4" destOrd="0" parTransId="{4E43BF98-245E-D340-B48E-FA70B3A6D148}" sibTransId="{8097F1A0-268A-2943-ACF5-24C7261672FF}"/>
    <dgm:cxn modelId="{817EF5E0-0567-5E4B-B4FB-D81E990F32D3}" srcId="{DBEE8724-046C-4C40-BD72-F33E1EDFF893}" destId="{E14D1EB4-6340-3248-AE2F-80931556379D}" srcOrd="10" destOrd="0" parTransId="{225434EC-442C-BE4A-9A83-866FDBA397B6}" sibTransId="{25283F10-35E3-8349-B04B-324D5D94EAFD}"/>
    <dgm:cxn modelId="{91B10C22-7C2F-B240-987F-3977F0CFAF00}" type="presOf" srcId="{E14D1EB4-6340-3248-AE2F-80931556379D}" destId="{19FA11A0-71B2-F74C-A507-F3FC167702FA}" srcOrd="0" destOrd="0" presId="urn:microsoft.com/office/officeart/2005/8/layout/default"/>
    <dgm:cxn modelId="{8B09C054-75A9-E244-AAE2-A5550FFCDD45}" type="presOf" srcId="{1107021D-E53F-AA4B-8291-C92E3F6B679F}" destId="{413BA1AF-15E5-2E49-9600-9FAAA3E421B4}" srcOrd="0" destOrd="0" presId="urn:microsoft.com/office/officeart/2005/8/layout/default"/>
    <dgm:cxn modelId="{33BDC6E6-3724-EE40-9051-D892D8436BC2}" srcId="{DBEE8724-046C-4C40-BD72-F33E1EDFF893}" destId="{30EED741-C7AB-AE4D-9D74-BEC14D2E777A}" srcOrd="6" destOrd="0" parTransId="{79101575-4A0E-4E4C-8383-E97A309C5AC2}" sibTransId="{F059012B-8010-8A48-B624-5ED97AD3EC9D}"/>
    <dgm:cxn modelId="{13C42723-37E4-BA46-A4EE-2E2E8DC309FB}" srcId="{DBEE8724-046C-4C40-BD72-F33E1EDFF893}" destId="{1C1B25DE-CCD3-9D41-BF6D-4A02FF2D4C7A}" srcOrd="12" destOrd="0" parTransId="{90C10C8C-EF7B-B743-A58C-11E47EF3D29C}" sibTransId="{45738E3B-A106-254B-A6F5-EDA2828F6A18}"/>
    <dgm:cxn modelId="{AA0F54A5-4271-AC4D-86B8-9443BAF6861A}" srcId="{DBEE8724-046C-4C40-BD72-F33E1EDFF893}" destId="{B254AA38-EC59-7141-9123-16A8EA06F124}" srcOrd="7" destOrd="0" parTransId="{5AF9118C-97FF-9A4E-AD4E-7BBE151FF8B1}" sibTransId="{2171E56D-A46A-7043-B0E1-E266D3B7CF8E}"/>
    <dgm:cxn modelId="{94A2AD19-4B5D-2641-BFDF-EA09ED709A69}" type="presOf" srcId="{8B8F9B17-60A2-DB49-9D16-AE3BE08FEC48}" destId="{96836373-2F81-C446-B170-A9E7C8B8F547}" srcOrd="0" destOrd="0" presId="urn:microsoft.com/office/officeart/2005/8/layout/default"/>
    <dgm:cxn modelId="{CDB83DE0-70DF-CF41-BB26-10C41E3ED5C2}" srcId="{DBEE8724-046C-4C40-BD72-F33E1EDFF893}" destId="{735F2522-F9BF-3D47-9D5C-34B766A3E696}" srcOrd="5" destOrd="0" parTransId="{22D117B2-E0A1-444C-82D5-F47189C972E1}" sibTransId="{2791E5E4-76D1-8E4C-972F-15BA6A107B5A}"/>
    <dgm:cxn modelId="{DC995110-60CD-FC44-8D2A-C100F3835D1C}" type="presOf" srcId="{39085F7C-B627-064A-9316-1CD1DB9BA39A}" destId="{18DB022D-411D-934B-B368-4BC121098809}" srcOrd="0" destOrd="0" presId="urn:microsoft.com/office/officeart/2005/8/layout/default"/>
    <dgm:cxn modelId="{DB928969-AA29-594A-AB82-F332B6C03D09}" type="presOf" srcId="{B108B019-C6F2-1443-B1D2-CCB9ADCC5065}" destId="{D64A0ECA-5A06-574D-A15A-4155308AE26F}" srcOrd="0" destOrd="0" presId="urn:microsoft.com/office/officeart/2005/8/layout/default"/>
    <dgm:cxn modelId="{12E5DF43-A53E-584E-8D53-541E4DD16C5F}" type="presOf" srcId="{1C1B25DE-CCD3-9D41-BF6D-4A02FF2D4C7A}" destId="{E622B5D3-98F7-CB47-9493-D925F1962337}" srcOrd="0" destOrd="0" presId="urn:microsoft.com/office/officeart/2005/8/layout/default"/>
    <dgm:cxn modelId="{4CBB432E-6C71-ED40-9A29-8FADD6794D59}" type="presOf" srcId="{437D7F49-1479-834E-B908-45E5117C2212}" destId="{F5C9A6D3-2330-0B41-97A8-672FDE1118B0}" srcOrd="0" destOrd="0" presId="urn:microsoft.com/office/officeart/2005/8/layout/default"/>
    <dgm:cxn modelId="{09323FEB-6FE4-414D-9729-BB72CB9B667B}" type="presOf" srcId="{DBEE8724-046C-4C40-BD72-F33E1EDFF893}" destId="{8EE73CA3-9583-8A42-9D5D-BF813104BD17}" srcOrd="0" destOrd="0" presId="urn:microsoft.com/office/officeart/2005/8/layout/default"/>
    <dgm:cxn modelId="{CF4C32F2-5F61-AF4F-9FA8-2A2C9AB732D1}" srcId="{DBEE8724-046C-4C40-BD72-F33E1EDFF893}" destId="{1107021D-E53F-AA4B-8291-C92E3F6B679F}" srcOrd="0" destOrd="0" parTransId="{10CEAEF2-4C69-C849-8BF7-035AE388D7EE}" sibTransId="{C1857544-43F3-6547-9B90-C5AC67B72668}"/>
    <dgm:cxn modelId="{672A722F-EBB4-9744-8573-61DA00D6A6E5}" srcId="{DBEE8724-046C-4C40-BD72-F33E1EDFF893}" destId="{BA33EBE0-FC5F-4B4B-894B-6342104993EC}" srcOrd="15" destOrd="0" parTransId="{4D697915-DBC8-EC40-A501-E3D9BC609CE2}" sibTransId="{8ED6156E-FBF7-E84B-9468-DC08108C65C4}"/>
    <dgm:cxn modelId="{8980BAAE-1653-594D-BCA5-67DF3B1D3D72}" type="presParOf" srcId="{8EE73CA3-9583-8A42-9D5D-BF813104BD17}" destId="{413BA1AF-15E5-2E49-9600-9FAAA3E421B4}" srcOrd="0" destOrd="0" presId="urn:microsoft.com/office/officeart/2005/8/layout/default"/>
    <dgm:cxn modelId="{AEB27AE8-46C8-E04E-8FA1-22CC954FDFC9}" type="presParOf" srcId="{8EE73CA3-9583-8A42-9D5D-BF813104BD17}" destId="{424BC49C-A260-1A4F-BE64-E4C6B34B564E}" srcOrd="1" destOrd="0" presId="urn:microsoft.com/office/officeart/2005/8/layout/default"/>
    <dgm:cxn modelId="{0409B06A-7FF3-8C47-A27B-0D23F56456DC}" type="presParOf" srcId="{8EE73CA3-9583-8A42-9D5D-BF813104BD17}" destId="{C88C4375-8955-9044-B321-62EBBBFCC965}" srcOrd="2" destOrd="0" presId="urn:microsoft.com/office/officeart/2005/8/layout/default"/>
    <dgm:cxn modelId="{9C83CC48-F140-2942-999C-E90D5286AC04}" type="presParOf" srcId="{8EE73CA3-9583-8A42-9D5D-BF813104BD17}" destId="{B1249FC3-036F-EE43-8AA6-90CB7C19193D}" srcOrd="3" destOrd="0" presId="urn:microsoft.com/office/officeart/2005/8/layout/default"/>
    <dgm:cxn modelId="{B703D1AA-BB7B-6F45-9522-39529074D668}" type="presParOf" srcId="{8EE73CA3-9583-8A42-9D5D-BF813104BD17}" destId="{487D4C5B-92AC-034F-BBBE-967FB8A9A9AD}" srcOrd="4" destOrd="0" presId="urn:microsoft.com/office/officeart/2005/8/layout/default"/>
    <dgm:cxn modelId="{7F3B7417-F8EE-C64C-AAF9-B2D6402B0091}" type="presParOf" srcId="{8EE73CA3-9583-8A42-9D5D-BF813104BD17}" destId="{19A8E888-BA5A-344E-B553-7D93E45E9769}" srcOrd="5" destOrd="0" presId="urn:microsoft.com/office/officeart/2005/8/layout/default"/>
    <dgm:cxn modelId="{5C46981A-A693-654C-907A-40281FF59906}" type="presParOf" srcId="{8EE73CA3-9583-8A42-9D5D-BF813104BD17}" destId="{78577259-9B1A-0847-A747-42BEBDFFD47C}" srcOrd="6" destOrd="0" presId="urn:microsoft.com/office/officeart/2005/8/layout/default"/>
    <dgm:cxn modelId="{E84F2C18-EA3B-DF48-B18B-472F50034135}" type="presParOf" srcId="{8EE73CA3-9583-8A42-9D5D-BF813104BD17}" destId="{926E246B-4F8D-BB41-9CE1-9DD775220357}" srcOrd="7" destOrd="0" presId="urn:microsoft.com/office/officeart/2005/8/layout/default"/>
    <dgm:cxn modelId="{34EA5F5E-1656-6A46-985A-DE442913AA56}" type="presParOf" srcId="{8EE73CA3-9583-8A42-9D5D-BF813104BD17}" destId="{DFA8BAC3-A5B0-6343-9350-945C35D8F50D}" srcOrd="8" destOrd="0" presId="urn:microsoft.com/office/officeart/2005/8/layout/default"/>
    <dgm:cxn modelId="{250F2D6E-180C-9C44-BB9E-BBB715EC8C4C}" type="presParOf" srcId="{8EE73CA3-9583-8A42-9D5D-BF813104BD17}" destId="{6F4DF170-E08B-F14E-93DF-B6BA1C319670}" srcOrd="9" destOrd="0" presId="urn:microsoft.com/office/officeart/2005/8/layout/default"/>
    <dgm:cxn modelId="{C60D10B8-1E97-8543-8411-39B90B4A923A}" type="presParOf" srcId="{8EE73CA3-9583-8A42-9D5D-BF813104BD17}" destId="{76E32A9B-2755-4541-931A-5003C60710CB}" srcOrd="10" destOrd="0" presId="urn:microsoft.com/office/officeart/2005/8/layout/default"/>
    <dgm:cxn modelId="{89D6DE87-7D51-9C43-92B8-84600B3B594D}" type="presParOf" srcId="{8EE73CA3-9583-8A42-9D5D-BF813104BD17}" destId="{167A8F60-BD54-0145-8532-2E9E13603E66}" srcOrd="11" destOrd="0" presId="urn:microsoft.com/office/officeart/2005/8/layout/default"/>
    <dgm:cxn modelId="{D021C153-4AED-F449-8EED-1034F5ACD116}" type="presParOf" srcId="{8EE73CA3-9583-8A42-9D5D-BF813104BD17}" destId="{9D47514F-AEC2-2343-A28B-62D98023E8F7}" srcOrd="12" destOrd="0" presId="urn:microsoft.com/office/officeart/2005/8/layout/default"/>
    <dgm:cxn modelId="{7CC271D8-330B-5F44-ACDD-9DBC3EF9D6E0}" type="presParOf" srcId="{8EE73CA3-9583-8A42-9D5D-BF813104BD17}" destId="{B8F200F0-B29C-D14A-917F-0AAE8AA04674}" srcOrd="13" destOrd="0" presId="urn:microsoft.com/office/officeart/2005/8/layout/default"/>
    <dgm:cxn modelId="{966C6A3D-21CE-0D46-B124-20858825F1DC}" type="presParOf" srcId="{8EE73CA3-9583-8A42-9D5D-BF813104BD17}" destId="{A6A96E48-3ED8-1745-A0B2-D44C35506162}" srcOrd="14" destOrd="0" presId="urn:microsoft.com/office/officeart/2005/8/layout/default"/>
    <dgm:cxn modelId="{20F43343-13F4-1C4F-82F0-B41E4D093E48}" type="presParOf" srcId="{8EE73CA3-9583-8A42-9D5D-BF813104BD17}" destId="{CC9BAB26-6EC0-C841-A7B4-E1C8678875F6}" srcOrd="15" destOrd="0" presId="urn:microsoft.com/office/officeart/2005/8/layout/default"/>
    <dgm:cxn modelId="{CAE6E4DE-8AA3-3F45-8677-3C98A81F8172}" type="presParOf" srcId="{8EE73CA3-9583-8A42-9D5D-BF813104BD17}" destId="{4CCDE3C3-83DB-7142-85CE-0B6D2720FA4C}" srcOrd="16" destOrd="0" presId="urn:microsoft.com/office/officeart/2005/8/layout/default"/>
    <dgm:cxn modelId="{9BB83A11-FDB7-B340-958A-A8C5C6BE6C5B}" type="presParOf" srcId="{8EE73CA3-9583-8A42-9D5D-BF813104BD17}" destId="{A9D6F8CA-D7C3-CC4D-A0C9-3701871DB098}" srcOrd="17" destOrd="0" presId="urn:microsoft.com/office/officeart/2005/8/layout/default"/>
    <dgm:cxn modelId="{B7A50587-4C41-CA45-8980-83420C368EDC}" type="presParOf" srcId="{8EE73CA3-9583-8A42-9D5D-BF813104BD17}" destId="{F5C9A6D3-2330-0B41-97A8-672FDE1118B0}" srcOrd="18" destOrd="0" presId="urn:microsoft.com/office/officeart/2005/8/layout/default"/>
    <dgm:cxn modelId="{C18DE282-3370-F94B-B805-79F241A06C1A}" type="presParOf" srcId="{8EE73CA3-9583-8A42-9D5D-BF813104BD17}" destId="{3E9093CE-F88C-D44D-9C90-C550147F7988}" srcOrd="19" destOrd="0" presId="urn:microsoft.com/office/officeart/2005/8/layout/default"/>
    <dgm:cxn modelId="{422CB85F-62EF-2941-9328-19A77619D123}" type="presParOf" srcId="{8EE73CA3-9583-8A42-9D5D-BF813104BD17}" destId="{19FA11A0-71B2-F74C-A507-F3FC167702FA}" srcOrd="20" destOrd="0" presId="urn:microsoft.com/office/officeart/2005/8/layout/default"/>
    <dgm:cxn modelId="{3519D6AB-5CEA-F241-9AC0-2AA37184EB86}" type="presParOf" srcId="{8EE73CA3-9583-8A42-9D5D-BF813104BD17}" destId="{0C1D06BF-B367-964E-8527-9C0D0BF1B3E5}" srcOrd="21" destOrd="0" presId="urn:microsoft.com/office/officeart/2005/8/layout/default"/>
    <dgm:cxn modelId="{0086AB62-C1DC-BB49-8020-D229AE739293}" type="presParOf" srcId="{8EE73CA3-9583-8A42-9D5D-BF813104BD17}" destId="{D64A0ECA-5A06-574D-A15A-4155308AE26F}" srcOrd="22" destOrd="0" presId="urn:microsoft.com/office/officeart/2005/8/layout/default"/>
    <dgm:cxn modelId="{3FC77D3E-AEA0-ED40-89A3-EB8C21F89124}" type="presParOf" srcId="{8EE73CA3-9583-8A42-9D5D-BF813104BD17}" destId="{F9F39649-D337-6B4E-9E84-69FEDBBB1824}" srcOrd="23" destOrd="0" presId="urn:microsoft.com/office/officeart/2005/8/layout/default"/>
    <dgm:cxn modelId="{3830C921-F0CF-7946-92B6-D6F68E82158A}" type="presParOf" srcId="{8EE73CA3-9583-8A42-9D5D-BF813104BD17}" destId="{E622B5D3-98F7-CB47-9493-D925F1962337}" srcOrd="24" destOrd="0" presId="urn:microsoft.com/office/officeart/2005/8/layout/default"/>
    <dgm:cxn modelId="{F5C6B39D-4AD5-6249-83FE-D80CB9AD6263}" type="presParOf" srcId="{8EE73CA3-9583-8A42-9D5D-BF813104BD17}" destId="{3A0BC201-01FD-CE40-89E7-148D47B9C38E}" srcOrd="25" destOrd="0" presId="urn:microsoft.com/office/officeart/2005/8/layout/default"/>
    <dgm:cxn modelId="{E4381D77-6E13-6647-B3E5-5D871E124408}" type="presParOf" srcId="{8EE73CA3-9583-8A42-9D5D-BF813104BD17}" destId="{18DB022D-411D-934B-B368-4BC121098809}" srcOrd="26" destOrd="0" presId="urn:microsoft.com/office/officeart/2005/8/layout/default"/>
    <dgm:cxn modelId="{5DD46951-4066-264B-9DCF-1E0D037E4E31}" type="presParOf" srcId="{8EE73CA3-9583-8A42-9D5D-BF813104BD17}" destId="{26FB8063-5991-704C-9786-82F83B965735}" srcOrd="27" destOrd="0" presId="urn:microsoft.com/office/officeart/2005/8/layout/default"/>
    <dgm:cxn modelId="{75BC05E5-A921-FC4E-9661-07A5ECE6F0ED}" type="presParOf" srcId="{8EE73CA3-9583-8A42-9D5D-BF813104BD17}" destId="{50A0B8BD-7575-6945-8C78-E1A24751A0E4}" srcOrd="28" destOrd="0" presId="urn:microsoft.com/office/officeart/2005/8/layout/default"/>
    <dgm:cxn modelId="{B4D34B53-48B8-3844-8323-EE8C4EE93920}" type="presParOf" srcId="{8EE73CA3-9583-8A42-9D5D-BF813104BD17}" destId="{74941F62-46AE-7440-9043-E94DD53CF754}" srcOrd="29" destOrd="0" presId="urn:microsoft.com/office/officeart/2005/8/layout/default"/>
    <dgm:cxn modelId="{6FAFAC74-64F0-B34F-B859-1C44269967B2}" type="presParOf" srcId="{8EE73CA3-9583-8A42-9D5D-BF813104BD17}" destId="{7FB187A6-66A6-7147-9917-29261BCB2E02}" srcOrd="30" destOrd="0" presId="urn:microsoft.com/office/officeart/2005/8/layout/default"/>
    <dgm:cxn modelId="{13D4299C-FBDB-154C-A414-92F3B5355B3A}" type="presParOf" srcId="{8EE73CA3-9583-8A42-9D5D-BF813104BD17}" destId="{3F808A16-E485-9A49-A1DA-8A35937651EE}" srcOrd="31" destOrd="0" presId="urn:microsoft.com/office/officeart/2005/8/layout/default"/>
    <dgm:cxn modelId="{2F2689B8-0402-2244-A8BA-87E8B57166D9}" type="presParOf" srcId="{8EE73CA3-9583-8A42-9D5D-BF813104BD17}" destId="{C9E8E5F5-A862-EF48-8868-1C3C6E67E662}" srcOrd="32" destOrd="0" presId="urn:microsoft.com/office/officeart/2005/8/layout/default"/>
    <dgm:cxn modelId="{64B3B8D1-65B3-CE43-A696-149620CD6A74}" type="presParOf" srcId="{8EE73CA3-9583-8A42-9D5D-BF813104BD17}" destId="{C7E43871-8E5D-A646-B66E-4FB43397EDED}" srcOrd="33" destOrd="0" presId="urn:microsoft.com/office/officeart/2005/8/layout/default"/>
    <dgm:cxn modelId="{A8555140-0044-2A41-861D-6409A5A12CB5}" type="presParOf" srcId="{8EE73CA3-9583-8A42-9D5D-BF813104BD17}" destId="{96836373-2F81-C446-B170-A9E7C8B8F547}" srcOrd="34" destOrd="0" presId="urn:microsoft.com/office/officeart/2005/8/layout/default"/>
    <dgm:cxn modelId="{B8D55A70-8A2B-7B47-9692-658F07CF953F}" type="presParOf" srcId="{8EE73CA3-9583-8A42-9D5D-BF813104BD17}" destId="{71F81FE0-63A5-4748-9906-FD554EC12162}" srcOrd="35" destOrd="0" presId="urn:microsoft.com/office/officeart/2005/8/layout/default"/>
    <dgm:cxn modelId="{294932CA-4516-5849-841E-B8D896BA810E}" type="presParOf" srcId="{8EE73CA3-9583-8A42-9D5D-BF813104BD17}" destId="{D93C207D-5D43-1249-9254-9BE34D81102E}" srcOrd="36" destOrd="0" presId="urn:microsoft.com/office/officeart/2005/8/layout/default"/>
    <dgm:cxn modelId="{C8CA7F24-632E-E545-9572-C034DD51803B}" type="presParOf" srcId="{8EE73CA3-9583-8A42-9D5D-BF813104BD17}" destId="{CE9796E1-3E4D-174E-908C-98F11608496C}" srcOrd="37" destOrd="0" presId="urn:microsoft.com/office/officeart/2005/8/layout/default"/>
    <dgm:cxn modelId="{1776EC35-14BA-AF4E-B7EF-2CE2F94F88A3}" type="presParOf" srcId="{8EE73CA3-9583-8A42-9D5D-BF813104BD17}" destId="{4431729C-D4BE-7C4E-97D1-F31EF92CEF82}" srcOrd="3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CDEACAB-9952-9B48-B652-16556949BB02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F24474-586E-9149-9A7C-916F547982A7}">
      <dgm:prSet custT="1"/>
      <dgm:spPr>
        <a:solidFill>
          <a:srgbClr val="FFFF00"/>
        </a:solidFill>
      </dgm:spPr>
      <dgm:t>
        <a:bodyPr/>
        <a:lstStyle/>
        <a:p>
          <a:pPr rtl="0"/>
          <a:r>
            <a:rPr lang="en-US" sz="2400" b="1" dirty="0" smtClean="0">
              <a:solidFill>
                <a:schemeClr val="tx1"/>
              </a:solidFill>
            </a:rPr>
            <a:t>South African Teachers</a:t>
          </a:r>
          <a:endParaRPr lang="en-US" sz="2400" b="1" dirty="0">
            <a:solidFill>
              <a:schemeClr val="tx1"/>
            </a:solidFill>
          </a:endParaRPr>
        </a:p>
      </dgm:t>
    </dgm:pt>
    <dgm:pt modelId="{D9F7E1AF-37B3-6A43-8F53-3F717E5365F9}" type="parTrans" cxnId="{F69FA2D3-AE0F-F546-BA90-C5ECEAEFF1D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2BA687A-D86F-8F48-94D4-4E4C16639A77}" type="sibTrans" cxnId="{F69FA2D3-AE0F-F546-BA90-C5ECEAEFF1D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9D43D21-50F8-B44A-B942-6C68DE1359F5}">
      <dgm:prSet custT="1"/>
      <dgm:spPr/>
      <dgm:t>
        <a:bodyPr/>
        <a:lstStyle/>
        <a:p>
          <a:pPr rtl="0"/>
          <a:r>
            <a:rPr lang="en-US" sz="2100" dirty="0" smtClean="0">
              <a:solidFill>
                <a:schemeClr val="tx1"/>
              </a:solidFill>
            </a:rPr>
            <a:t>Unique content</a:t>
          </a:r>
          <a:endParaRPr lang="en-US" sz="2100" dirty="0">
            <a:solidFill>
              <a:schemeClr val="tx1"/>
            </a:solidFill>
          </a:endParaRPr>
        </a:p>
      </dgm:t>
    </dgm:pt>
    <dgm:pt modelId="{24950A15-A249-8D45-94FF-8A6B97B3E44A}" type="parTrans" cxnId="{C39A8C52-E710-274E-B173-2B84A454E05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DDD06C5-4B75-0648-A764-D79B7B2D0033}" type="sibTrans" cxnId="{C39A8C52-E710-274E-B173-2B84A454E05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0CA2160-AA68-B046-B9FC-5D9E4B877B40}">
      <dgm:prSet custT="1"/>
      <dgm:spPr/>
      <dgm:t>
        <a:bodyPr/>
        <a:lstStyle/>
        <a:p>
          <a:pPr rtl="0"/>
          <a:r>
            <a:rPr lang="en-US" sz="2100" dirty="0" smtClean="0">
              <a:solidFill>
                <a:schemeClr val="tx1"/>
              </a:solidFill>
            </a:rPr>
            <a:t>Practice-based</a:t>
          </a:r>
          <a:endParaRPr lang="en-US" sz="2100" dirty="0">
            <a:solidFill>
              <a:schemeClr val="tx1"/>
            </a:solidFill>
          </a:endParaRPr>
        </a:p>
      </dgm:t>
    </dgm:pt>
    <dgm:pt modelId="{D0EFDF1E-D0C0-4D42-B423-20C825E79A3E}" type="parTrans" cxnId="{BBB27B47-6F0B-FD49-AEA3-1B7CC09C4AF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09F0EDC-DAD9-0342-A44E-7D30AAB43392}" type="sibTrans" cxnId="{BBB27B47-6F0B-FD49-AEA3-1B7CC09C4AF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4D82F84-EDAF-164C-A157-7BF3E290D02B}">
      <dgm:prSet/>
      <dgm:spPr/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</a:rPr>
            <a:t>Current</a:t>
          </a:r>
          <a:endParaRPr lang="en-US" dirty="0">
            <a:solidFill>
              <a:schemeClr val="tx1"/>
            </a:solidFill>
          </a:endParaRPr>
        </a:p>
      </dgm:t>
    </dgm:pt>
    <dgm:pt modelId="{74918ACC-C377-4540-8965-0B55DB461ECD}" type="parTrans" cxnId="{4935918B-EF9A-4346-B7F3-18C96036983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9EA6EEF-45C4-114E-8466-8B10759FB042}" type="sibTrans" cxnId="{4935918B-EF9A-4346-B7F3-18C96036983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CE76FA6-5080-7246-921A-65BCEEFB6863}">
      <dgm:prSet custT="1"/>
      <dgm:spPr/>
      <dgm:t>
        <a:bodyPr/>
        <a:lstStyle/>
        <a:p>
          <a:pPr rtl="0"/>
          <a:r>
            <a:rPr lang="en-US" sz="2100" dirty="0" smtClean="0">
              <a:solidFill>
                <a:schemeClr val="tx1"/>
              </a:solidFill>
            </a:rPr>
            <a:t>User grading</a:t>
          </a:r>
          <a:endParaRPr lang="en-US" sz="2100" dirty="0">
            <a:solidFill>
              <a:schemeClr val="tx1"/>
            </a:solidFill>
          </a:endParaRPr>
        </a:p>
      </dgm:t>
    </dgm:pt>
    <dgm:pt modelId="{57D3E6B6-8E5C-1D4A-BA0A-5A2EA2EF86B0}" type="parTrans" cxnId="{6B63D6AD-D0AE-2F49-811D-404730547DD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4A3ED3B-2D65-BF40-8A2A-861521C65550}" type="sibTrans" cxnId="{6B63D6AD-D0AE-2F49-811D-404730547DD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B001410-0210-5347-9E76-A4F33D170C4D}">
      <dgm:prSet custT="1"/>
      <dgm:spPr/>
      <dgm:t>
        <a:bodyPr/>
        <a:lstStyle/>
        <a:p>
          <a:r>
            <a:rPr lang="en-US" sz="2100" b="0" dirty="0" smtClean="0">
              <a:solidFill>
                <a:schemeClr val="tx1"/>
              </a:solidFill>
            </a:rPr>
            <a:t>Enriching</a:t>
          </a:r>
          <a:r>
            <a:rPr lang="en-US" sz="2400" b="0" dirty="0" smtClean="0">
              <a:solidFill>
                <a:schemeClr val="tx1"/>
              </a:solidFill>
            </a:rPr>
            <a:t> </a:t>
          </a:r>
          <a:r>
            <a:rPr lang="en-US" sz="2200" b="0" dirty="0" smtClean="0">
              <a:solidFill>
                <a:schemeClr val="tx1"/>
              </a:solidFill>
            </a:rPr>
            <a:t>content</a:t>
          </a:r>
          <a:endParaRPr lang="en-US" sz="2200" b="0" dirty="0">
            <a:solidFill>
              <a:schemeClr val="tx1"/>
            </a:solidFill>
          </a:endParaRPr>
        </a:p>
      </dgm:t>
    </dgm:pt>
    <dgm:pt modelId="{7DA5A02E-F013-2746-93D3-C593AB0F7F21}" type="parTrans" cxnId="{40BE3784-B19A-784F-81F5-A2E8F33AACD7}">
      <dgm:prSet/>
      <dgm:spPr/>
      <dgm:t>
        <a:bodyPr/>
        <a:lstStyle/>
        <a:p>
          <a:endParaRPr lang="en-US"/>
        </a:p>
      </dgm:t>
    </dgm:pt>
    <dgm:pt modelId="{A97B35E5-43AB-DA4D-A64A-74D482B884C1}" type="sibTrans" cxnId="{40BE3784-B19A-784F-81F5-A2E8F33AACD7}">
      <dgm:prSet/>
      <dgm:spPr/>
      <dgm:t>
        <a:bodyPr/>
        <a:lstStyle/>
        <a:p>
          <a:endParaRPr lang="en-US"/>
        </a:p>
      </dgm:t>
    </dgm:pt>
    <dgm:pt modelId="{B3A3DCF0-8827-384B-BBCC-04A0BC7DEEB0}" type="pres">
      <dgm:prSet presAssocID="{8CDEACAB-9952-9B48-B652-16556949BB0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2EDEDE-5F9B-B442-B581-F3405E4BD31F}" type="pres">
      <dgm:prSet presAssocID="{3CF24474-586E-9149-9A7C-916F547982A7}" presName="node" presStyleLbl="node1" presStyleIdx="0" presStyleCnt="6" custScaleX="1182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D5AD9D-E1B5-8540-94E9-4C87288B338D}" type="pres">
      <dgm:prSet presAssocID="{22BA687A-D86F-8F48-94D4-4E4C16639A77}" presName="sibTrans" presStyleLbl="sibTrans2D1" presStyleIdx="0" presStyleCnt="6"/>
      <dgm:spPr/>
      <dgm:t>
        <a:bodyPr/>
        <a:lstStyle/>
        <a:p>
          <a:endParaRPr lang="en-US"/>
        </a:p>
      </dgm:t>
    </dgm:pt>
    <dgm:pt modelId="{23DDA251-94A5-6B47-A0C5-759F59CA44C8}" type="pres">
      <dgm:prSet presAssocID="{22BA687A-D86F-8F48-94D4-4E4C16639A77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7CB9C520-7E55-4E4F-9C11-274648AD3A04}" type="pres">
      <dgm:prSet presAssocID="{39D43D21-50F8-B44A-B942-6C68DE1359F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0D2694-3544-9A46-A376-D976D8090D40}" type="pres">
      <dgm:prSet presAssocID="{ADDD06C5-4B75-0648-A764-D79B7B2D0033}" presName="sibTrans" presStyleLbl="sibTrans2D1" presStyleIdx="1" presStyleCnt="6"/>
      <dgm:spPr/>
      <dgm:t>
        <a:bodyPr/>
        <a:lstStyle/>
        <a:p>
          <a:endParaRPr lang="en-US"/>
        </a:p>
      </dgm:t>
    </dgm:pt>
    <dgm:pt modelId="{87E97C8B-2FBB-C846-A023-9FAEE2E07283}" type="pres">
      <dgm:prSet presAssocID="{ADDD06C5-4B75-0648-A764-D79B7B2D0033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57389900-31A9-3F49-8C79-0C816DFF4FCF}" type="pres">
      <dgm:prSet presAssocID="{FB001410-0210-5347-9E76-A4F33D170C4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242BD0-252F-6D47-8825-88F524881699}" type="pres">
      <dgm:prSet presAssocID="{A97B35E5-43AB-DA4D-A64A-74D482B884C1}" presName="sibTrans" presStyleLbl="sibTrans2D1" presStyleIdx="2" presStyleCnt="6"/>
      <dgm:spPr/>
      <dgm:t>
        <a:bodyPr/>
        <a:lstStyle/>
        <a:p>
          <a:endParaRPr lang="en-US"/>
        </a:p>
      </dgm:t>
    </dgm:pt>
    <dgm:pt modelId="{6DCB0235-C76F-8546-9219-178F60B03D0A}" type="pres">
      <dgm:prSet presAssocID="{A97B35E5-43AB-DA4D-A64A-74D482B884C1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B99D4018-E1A8-1049-9E59-DE844BAD4DE8}" type="pres">
      <dgm:prSet presAssocID="{F0CA2160-AA68-B046-B9FC-5D9E4B877B40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197988-8C5C-574F-8776-4AFF4718E468}" type="pres">
      <dgm:prSet presAssocID="{809F0EDC-DAD9-0342-A44E-7D30AAB43392}" presName="sibTrans" presStyleLbl="sibTrans2D1" presStyleIdx="3" presStyleCnt="6"/>
      <dgm:spPr/>
      <dgm:t>
        <a:bodyPr/>
        <a:lstStyle/>
        <a:p>
          <a:endParaRPr lang="en-US"/>
        </a:p>
      </dgm:t>
    </dgm:pt>
    <dgm:pt modelId="{1CE1CAD4-7B39-5043-A8C8-F61B0CC4EDB2}" type="pres">
      <dgm:prSet presAssocID="{809F0EDC-DAD9-0342-A44E-7D30AAB43392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90B22E6D-B323-A647-8E2A-8CF045D848B0}" type="pres">
      <dgm:prSet presAssocID="{64D82F84-EDAF-164C-A157-7BF3E290D02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85907B-7941-6E4E-B6F4-E98B7D4BBC13}" type="pres">
      <dgm:prSet presAssocID="{09EA6EEF-45C4-114E-8466-8B10759FB042}" presName="sibTrans" presStyleLbl="sibTrans2D1" presStyleIdx="4" presStyleCnt="6"/>
      <dgm:spPr/>
      <dgm:t>
        <a:bodyPr/>
        <a:lstStyle/>
        <a:p>
          <a:endParaRPr lang="en-US"/>
        </a:p>
      </dgm:t>
    </dgm:pt>
    <dgm:pt modelId="{8C702C75-CFA6-2D41-8653-6A42FDAFD8A6}" type="pres">
      <dgm:prSet presAssocID="{09EA6EEF-45C4-114E-8466-8B10759FB042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A31B30C4-F650-BA4A-8EC5-9B9E55625D33}" type="pres">
      <dgm:prSet presAssocID="{3CE76FA6-5080-7246-921A-65BCEEFB6863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5EB396-20F2-CF44-816C-D0298ED6DCB8}" type="pres">
      <dgm:prSet presAssocID="{24A3ED3B-2D65-BF40-8A2A-861521C65550}" presName="sibTrans" presStyleLbl="sibTrans2D1" presStyleIdx="5" presStyleCnt="6"/>
      <dgm:spPr/>
      <dgm:t>
        <a:bodyPr/>
        <a:lstStyle/>
        <a:p>
          <a:endParaRPr lang="en-US"/>
        </a:p>
      </dgm:t>
    </dgm:pt>
    <dgm:pt modelId="{863CB316-B431-FB4A-BA65-C7A9A95AD4F1}" type="pres">
      <dgm:prSet presAssocID="{24A3ED3B-2D65-BF40-8A2A-861521C65550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3A8EE1AF-1EB6-C746-9A4A-D1F16DA3C45E}" type="presOf" srcId="{FB001410-0210-5347-9E76-A4F33D170C4D}" destId="{57389900-31A9-3F49-8C79-0C816DFF4FCF}" srcOrd="0" destOrd="0" presId="urn:microsoft.com/office/officeart/2005/8/layout/cycle2"/>
    <dgm:cxn modelId="{9A4614DD-5651-5140-A0F5-0BC2FA377213}" type="presOf" srcId="{A97B35E5-43AB-DA4D-A64A-74D482B884C1}" destId="{F1242BD0-252F-6D47-8825-88F524881699}" srcOrd="0" destOrd="0" presId="urn:microsoft.com/office/officeart/2005/8/layout/cycle2"/>
    <dgm:cxn modelId="{12D0D3A9-2B2F-3840-8AA2-6F8D03FC574D}" type="presOf" srcId="{39D43D21-50F8-B44A-B942-6C68DE1359F5}" destId="{7CB9C520-7E55-4E4F-9C11-274648AD3A04}" srcOrd="0" destOrd="0" presId="urn:microsoft.com/office/officeart/2005/8/layout/cycle2"/>
    <dgm:cxn modelId="{9EA2C7CB-0FB3-D54A-9F21-7BEB401903A1}" type="presOf" srcId="{809F0EDC-DAD9-0342-A44E-7D30AAB43392}" destId="{83197988-8C5C-574F-8776-4AFF4718E468}" srcOrd="0" destOrd="0" presId="urn:microsoft.com/office/officeart/2005/8/layout/cycle2"/>
    <dgm:cxn modelId="{40BE3784-B19A-784F-81F5-A2E8F33AACD7}" srcId="{8CDEACAB-9952-9B48-B652-16556949BB02}" destId="{FB001410-0210-5347-9E76-A4F33D170C4D}" srcOrd="2" destOrd="0" parTransId="{7DA5A02E-F013-2746-93D3-C593AB0F7F21}" sibTransId="{A97B35E5-43AB-DA4D-A64A-74D482B884C1}"/>
    <dgm:cxn modelId="{5013E75D-E6F0-CF41-A4F3-B15696ACD0B8}" type="presOf" srcId="{8CDEACAB-9952-9B48-B652-16556949BB02}" destId="{B3A3DCF0-8827-384B-BBCC-04A0BC7DEEB0}" srcOrd="0" destOrd="0" presId="urn:microsoft.com/office/officeart/2005/8/layout/cycle2"/>
    <dgm:cxn modelId="{54B55D69-340D-0549-BB16-DAC76524BFA2}" type="presOf" srcId="{ADDD06C5-4B75-0648-A764-D79B7B2D0033}" destId="{890D2694-3544-9A46-A376-D976D8090D40}" srcOrd="0" destOrd="0" presId="urn:microsoft.com/office/officeart/2005/8/layout/cycle2"/>
    <dgm:cxn modelId="{2C4B2FCB-D3B3-EC43-8E12-F65A1BAE044F}" type="presOf" srcId="{809F0EDC-DAD9-0342-A44E-7D30AAB43392}" destId="{1CE1CAD4-7B39-5043-A8C8-F61B0CC4EDB2}" srcOrd="1" destOrd="0" presId="urn:microsoft.com/office/officeart/2005/8/layout/cycle2"/>
    <dgm:cxn modelId="{6B63D6AD-D0AE-2F49-811D-404730547DDE}" srcId="{8CDEACAB-9952-9B48-B652-16556949BB02}" destId="{3CE76FA6-5080-7246-921A-65BCEEFB6863}" srcOrd="5" destOrd="0" parTransId="{57D3E6B6-8E5C-1D4A-BA0A-5A2EA2EF86B0}" sibTransId="{24A3ED3B-2D65-BF40-8A2A-861521C65550}"/>
    <dgm:cxn modelId="{F69FA2D3-AE0F-F546-BA90-C5ECEAEFF1D6}" srcId="{8CDEACAB-9952-9B48-B652-16556949BB02}" destId="{3CF24474-586E-9149-9A7C-916F547982A7}" srcOrd="0" destOrd="0" parTransId="{D9F7E1AF-37B3-6A43-8F53-3F717E5365F9}" sibTransId="{22BA687A-D86F-8F48-94D4-4E4C16639A77}"/>
    <dgm:cxn modelId="{D15F0FB2-CE64-5F4E-94E4-BE96431167FA}" type="presOf" srcId="{09EA6EEF-45C4-114E-8466-8B10759FB042}" destId="{8C702C75-CFA6-2D41-8653-6A42FDAFD8A6}" srcOrd="1" destOrd="0" presId="urn:microsoft.com/office/officeart/2005/8/layout/cycle2"/>
    <dgm:cxn modelId="{C32B4379-C349-2F41-B907-04F8B2ADAB80}" type="presOf" srcId="{22BA687A-D86F-8F48-94D4-4E4C16639A77}" destId="{D8D5AD9D-E1B5-8540-94E9-4C87288B338D}" srcOrd="0" destOrd="0" presId="urn:microsoft.com/office/officeart/2005/8/layout/cycle2"/>
    <dgm:cxn modelId="{C39A8C52-E710-274E-B173-2B84A454E054}" srcId="{8CDEACAB-9952-9B48-B652-16556949BB02}" destId="{39D43D21-50F8-B44A-B942-6C68DE1359F5}" srcOrd="1" destOrd="0" parTransId="{24950A15-A249-8D45-94FF-8A6B97B3E44A}" sibTransId="{ADDD06C5-4B75-0648-A764-D79B7B2D0033}"/>
    <dgm:cxn modelId="{81A01F01-495A-954A-8C8E-EB2DC6D066AB}" type="presOf" srcId="{A97B35E5-43AB-DA4D-A64A-74D482B884C1}" destId="{6DCB0235-C76F-8546-9219-178F60B03D0A}" srcOrd="1" destOrd="0" presId="urn:microsoft.com/office/officeart/2005/8/layout/cycle2"/>
    <dgm:cxn modelId="{40FF4BB4-AEA4-6149-BD2C-C832521121FF}" type="presOf" srcId="{F0CA2160-AA68-B046-B9FC-5D9E4B877B40}" destId="{B99D4018-E1A8-1049-9E59-DE844BAD4DE8}" srcOrd="0" destOrd="0" presId="urn:microsoft.com/office/officeart/2005/8/layout/cycle2"/>
    <dgm:cxn modelId="{D16946A9-0065-CB40-B2FD-D338BA24A5FA}" type="presOf" srcId="{22BA687A-D86F-8F48-94D4-4E4C16639A77}" destId="{23DDA251-94A5-6B47-A0C5-759F59CA44C8}" srcOrd="1" destOrd="0" presId="urn:microsoft.com/office/officeart/2005/8/layout/cycle2"/>
    <dgm:cxn modelId="{12706407-16F1-8147-ADF1-70B6BB503FBC}" type="presOf" srcId="{09EA6EEF-45C4-114E-8466-8B10759FB042}" destId="{0B85907B-7941-6E4E-B6F4-E98B7D4BBC13}" srcOrd="0" destOrd="0" presId="urn:microsoft.com/office/officeart/2005/8/layout/cycle2"/>
    <dgm:cxn modelId="{BBB27B47-6F0B-FD49-AEA3-1B7CC09C4AF6}" srcId="{8CDEACAB-9952-9B48-B652-16556949BB02}" destId="{F0CA2160-AA68-B046-B9FC-5D9E4B877B40}" srcOrd="3" destOrd="0" parTransId="{D0EFDF1E-D0C0-4D42-B423-20C825E79A3E}" sibTransId="{809F0EDC-DAD9-0342-A44E-7D30AAB43392}"/>
    <dgm:cxn modelId="{A78AE446-F423-9F45-BD4A-E5A9E61AEBA8}" type="presOf" srcId="{24A3ED3B-2D65-BF40-8A2A-861521C65550}" destId="{863CB316-B431-FB4A-BA65-C7A9A95AD4F1}" srcOrd="1" destOrd="0" presId="urn:microsoft.com/office/officeart/2005/8/layout/cycle2"/>
    <dgm:cxn modelId="{65333A99-5923-D44E-9677-89EDE885677D}" type="presOf" srcId="{ADDD06C5-4B75-0648-A764-D79B7B2D0033}" destId="{87E97C8B-2FBB-C846-A023-9FAEE2E07283}" srcOrd="1" destOrd="0" presId="urn:microsoft.com/office/officeart/2005/8/layout/cycle2"/>
    <dgm:cxn modelId="{329722F3-0D4D-234E-866D-3382905382E2}" type="presOf" srcId="{24A3ED3B-2D65-BF40-8A2A-861521C65550}" destId="{E75EB396-20F2-CF44-816C-D0298ED6DCB8}" srcOrd="0" destOrd="0" presId="urn:microsoft.com/office/officeart/2005/8/layout/cycle2"/>
    <dgm:cxn modelId="{3407EDA7-6ECD-D04E-9231-32E0BB0AAC1E}" type="presOf" srcId="{64D82F84-EDAF-164C-A157-7BF3E290D02B}" destId="{90B22E6D-B323-A647-8E2A-8CF045D848B0}" srcOrd="0" destOrd="0" presId="urn:microsoft.com/office/officeart/2005/8/layout/cycle2"/>
    <dgm:cxn modelId="{4935918B-EF9A-4346-B7F3-18C96036983B}" srcId="{8CDEACAB-9952-9B48-B652-16556949BB02}" destId="{64D82F84-EDAF-164C-A157-7BF3E290D02B}" srcOrd="4" destOrd="0" parTransId="{74918ACC-C377-4540-8965-0B55DB461ECD}" sibTransId="{09EA6EEF-45C4-114E-8466-8B10759FB042}"/>
    <dgm:cxn modelId="{4B620CE2-AA01-7749-924A-9BC0C992822D}" type="presOf" srcId="{3CE76FA6-5080-7246-921A-65BCEEFB6863}" destId="{A31B30C4-F650-BA4A-8EC5-9B9E55625D33}" srcOrd="0" destOrd="0" presId="urn:microsoft.com/office/officeart/2005/8/layout/cycle2"/>
    <dgm:cxn modelId="{075416EC-CBDC-504D-B5AB-B07515CB7A29}" type="presOf" srcId="{3CF24474-586E-9149-9A7C-916F547982A7}" destId="{0A2EDEDE-5F9B-B442-B581-F3405E4BD31F}" srcOrd="0" destOrd="0" presId="urn:microsoft.com/office/officeart/2005/8/layout/cycle2"/>
    <dgm:cxn modelId="{F1E26FCF-9EDF-984C-88D5-FF33850475FD}" type="presParOf" srcId="{B3A3DCF0-8827-384B-BBCC-04A0BC7DEEB0}" destId="{0A2EDEDE-5F9B-B442-B581-F3405E4BD31F}" srcOrd="0" destOrd="0" presId="urn:microsoft.com/office/officeart/2005/8/layout/cycle2"/>
    <dgm:cxn modelId="{89C0224E-9E76-0A4D-9353-C5551BB1AC92}" type="presParOf" srcId="{B3A3DCF0-8827-384B-BBCC-04A0BC7DEEB0}" destId="{D8D5AD9D-E1B5-8540-94E9-4C87288B338D}" srcOrd="1" destOrd="0" presId="urn:microsoft.com/office/officeart/2005/8/layout/cycle2"/>
    <dgm:cxn modelId="{A9A7FF91-BEF1-4F4C-8992-D2C88EAF3626}" type="presParOf" srcId="{D8D5AD9D-E1B5-8540-94E9-4C87288B338D}" destId="{23DDA251-94A5-6B47-A0C5-759F59CA44C8}" srcOrd="0" destOrd="0" presId="urn:microsoft.com/office/officeart/2005/8/layout/cycle2"/>
    <dgm:cxn modelId="{40A20D45-7BCD-A84F-ABE4-71CB803986FD}" type="presParOf" srcId="{B3A3DCF0-8827-384B-BBCC-04A0BC7DEEB0}" destId="{7CB9C520-7E55-4E4F-9C11-274648AD3A04}" srcOrd="2" destOrd="0" presId="urn:microsoft.com/office/officeart/2005/8/layout/cycle2"/>
    <dgm:cxn modelId="{17D0ABDD-EE5E-5D43-8003-065C1D3AFC1D}" type="presParOf" srcId="{B3A3DCF0-8827-384B-BBCC-04A0BC7DEEB0}" destId="{890D2694-3544-9A46-A376-D976D8090D40}" srcOrd="3" destOrd="0" presId="urn:microsoft.com/office/officeart/2005/8/layout/cycle2"/>
    <dgm:cxn modelId="{EC0640D0-0CA6-254D-AE4E-263E2B74B071}" type="presParOf" srcId="{890D2694-3544-9A46-A376-D976D8090D40}" destId="{87E97C8B-2FBB-C846-A023-9FAEE2E07283}" srcOrd="0" destOrd="0" presId="urn:microsoft.com/office/officeart/2005/8/layout/cycle2"/>
    <dgm:cxn modelId="{8C7F9731-D9BC-D840-8F52-74CA9D06B9A6}" type="presParOf" srcId="{B3A3DCF0-8827-384B-BBCC-04A0BC7DEEB0}" destId="{57389900-31A9-3F49-8C79-0C816DFF4FCF}" srcOrd="4" destOrd="0" presId="urn:microsoft.com/office/officeart/2005/8/layout/cycle2"/>
    <dgm:cxn modelId="{43EF86B1-414A-8B48-B66B-50089B1CC4E7}" type="presParOf" srcId="{B3A3DCF0-8827-384B-BBCC-04A0BC7DEEB0}" destId="{F1242BD0-252F-6D47-8825-88F524881699}" srcOrd="5" destOrd="0" presId="urn:microsoft.com/office/officeart/2005/8/layout/cycle2"/>
    <dgm:cxn modelId="{5848ECCD-ACD3-D748-9589-09526DDE46A2}" type="presParOf" srcId="{F1242BD0-252F-6D47-8825-88F524881699}" destId="{6DCB0235-C76F-8546-9219-178F60B03D0A}" srcOrd="0" destOrd="0" presId="urn:microsoft.com/office/officeart/2005/8/layout/cycle2"/>
    <dgm:cxn modelId="{AA8A44A2-315D-9B4A-93B4-FB0165EC8A48}" type="presParOf" srcId="{B3A3DCF0-8827-384B-BBCC-04A0BC7DEEB0}" destId="{B99D4018-E1A8-1049-9E59-DE844BAD4DE8}" srcOrd="6" destOrd="0" presId="urn:microsoft.com/office/officeart/2005/8/layout/cycle2"/>
    <dgm:cxn modelId="{2B17616A-9E57-404D-BC1F-0F4C91C87461}" type="presParOf" srcId="{B3A3DCF0-8827-384B-BBCC-04A0BC7DEEB0}" destId="{83197988-8C5C-574F-8776-4AFF4718E468}" srcOrd="7" destOrd="0" presId="urn:microsoft.com/office/officeart/2005/8/layout/cycle2"/>
    <dgm:cxn modelId="{55C65944-6F1D-5E46-8564-CC288C1D522D}" type="presParOf" srcId="{83197988-8C5C-574F-8776-4AFF4718E468}" destId="{1CE1CAD4-7B39-5043-A8C8-F61B0CC4EDB2}" srcOrd="0" destOrd="0" presId="urn:microsoft.com/office/officeart/2005/8/layout/cycle2"/>
    <dgm:cxn modelId="{10033A33-9F84-CA4E-96B7-249FC3BDE620}" type="presParOf" srcId="{B3A3DCF0-8827-384B-BBCC-04A0BC7DEEB0}" destId="{90B22E6D-B323-A647-8E2A-8CF045D848B0}" srcOrd="8" destOrd="0" presId="urn:microsoft.com/office/officeart/2005/8/layout/cycle2"/>
    <dgm:cxn modelId="{69B0C077-1812-194D-B4C2-D24F6BDFF1F7}" type="presParOf" srcId="{B3A3DCF0-8827-384B-BBCC-04A0BC7DEEB0}" destId="{0B85907B-7941-6E4E-B6F4-E98B7D4BBC13}" srcOrd="9" destOrd="0" presId="urn:microsoft.com/office/officeart/2005/8/layout/cycle2"/>
    <dgm:cxn modelId="{84E9E458-2835-3B44-9835-3B284DDC84D5}" type="presParOf" srcId="{0B85907B-7941-6E4E-B6F4-E98B7D4BBC13}" destId="{8C702C75-CFA6-2D41-8653-6A42FDAFD8A6}" srcOrd="0" destOrd="0" presId="urn:microsoft.com/office/officeart/2005/8/layout/cycle2"/>
    <dgm:cxn modelId="{E2025E17-4810-2547-89C2-4E6DCB05C6E6}" type="presParOf" srcId="{B3A3DCF0-8827-384B-BBCC-04A0BC7DEEB0}" destId="{A31B30C4-F650-BA4A-8EC5-9B9E55625D33}" srcOrd="10" destOrd="0" presId="urn:microsoft.com/office/officeart/2005/8/layout/cycle2"/>
    <dgm:cxn modelId="{ADAE6924-67C6-BB44-A4B1-EA785E80C8E9}" type="presParOf" srcId="{B3A3DCF0-8827-384B-BBCC-04A0BC7DEEB0}" destId="{E75EB396-20F2-CF44-816C-D0298ED6DCB8}" srcOrd="11" destOrd="0" presId="urn:microsoft.com/office/officeart/2005/8/layout/cycle2"/>
    <dgm:cxn modelId="{07B6C7C2-DED2-6048-B642-C14114E4938C}" type="presParOf" srcId="{E75EB396-20F2-CF44-816C-D0298ED6DCB8}" destId="{863CB316-B431-FB4A-BA65-C7A9A95AD4F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5C517FB-19CC-FA45-9020-458F12D67C7B}" type="doc">
      <dgm:prSet loTypeId="urn:microsoft.com/office/officeart/2005/8/layout/radial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C4BD71-EF8D-0E4E-A2E2-3C03F4F044EC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GB" b="1" dirty="0" smtClean="0">
              <a:solidFill>
                <a:schemeClr val="bg1"/>
              </a:solidFill>
            </a:rPr>
            <a:t>WEB PLATFORM TO USERS</a:t>
          </a:r>
          <a:endParaRPr lang="en-US" dirty="0">
            <a:solidFill>
              <a:schemeClr val="bg1"/>
            </a:solidFill>
          </a:endParaRPr>
        </a:p>
      </dgm:t>
    </dgm:pt>
    <dgm:pt modelId="{C627656F-F23F-AE4B-8829-62AAD0E2FDA0}" type="parTrans" cxnId="{C69184FE-EA32-A24E-BE91-3ED4BC19C0FF}">
      <dgm:prSet/>
      <dgm:spPr/>
      <dgm:t>
        <a:bodyPr/>
        <a:lstStyle/>
        <a:p>
          <a:endParaRPr lang="en-US"/>
        </a:p>
      </dgm:t>
    </dgm:pt>
    <dgm:pt modelId="{6A8E244D-472F-7D4C-BAC7-F7D36D959976}" type="sibTrans" cxnId="{C69184FE-EA32-A24E-BE91-3ED4BC19C0FF}">
      <dgm:prSet/>
      <dgm:spPr/>
      <dgm:t>
        <a:bodyPr/>
        <a:lstStyle/>
        <a:p>
          <a:endParaRPr lang="en-US"/>
        </a:p>
      </dgm:t>
    </dgm:pt>
    <dgm:pt modelId="{159E07B4-5F75-B14C-AE32-F365235EFFF2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KIOSK TO USERS</a:t>
          </a:r>
          <a:endParaRPr lang="en-US" b="1" dirty="0">
            <a:solidFill>
              <a:schemeClr val="bg1"/>
            </a:solidFill>
          </a:endParaRPr>
        </a:p>
      </dgm:t>
    </dgm:pt>
    <dgm:pt modelId="{A3552261-80D7-3B42-A1DB-57AB1EE1A951}" type="parTrans" cxnId="{239F14F5-330C-B543-A53A-E5500616117C}">
      <dgm:prSet/>
      <dgm:spPr/>
      <dgm:t>
        <a:bodyPr/>
        <a:lstStyle/>
        <a:p>
          <a:endParaRPr lang="en-US"/>
        </a:p>
      </dgm:t>
    </dgm:pt>
    <dgm:pt modelId="{1765C860-6009-0547-9F9E-D73911C020F2}" type="sibTrans" cxnId="{239F14F5-330C-B543-A53A-E5500616117C}">
      <dgm:prSet/>
      <dgm:spPr/>
      <dgm:t>
        <a:bodyPr/>
        <a:lstStyle/>
        <a:p>
          <a:endParaRPr lang="en-US"/>
        </a:p>
      </dgm:t>
    </dgm:pt>
    <dgm:pt modelId="{D6EEC231-0B4E-9B48-9583-8C36B5C87950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SERVER TO USERS</a:t>
          </a:r>
          <a:endParaRPr lang="en-US" b="1" dirty="0">
            <a:solidFill>
              <a:schemeClr val="bg1"/>
            </a:solidFill>
          </a:endParaRPr>
        </a:p>
      </dgm:t>
    </dgm:pt>
    <dgm:pt modelId="{808EA219-8204-E841-8F70-754F3CABD093}" type="parTrans" cxnId="{31AAC975-B050-9D42-8948-22A614BBBCA7}">
      <dgm:prSet/>
      <dgm:spPr/>
      <dgm:t>
        <a:bodyPr/>
        <a:lstStyle/>
        <a:p>
          <a:endParaRPr lang="en-US"/>
        </a:p>
      </dgm:t>
    </dgm:pt>
    <dgm:pt modelId="{03C6B957-C71D-D343-A51D-89AC1CB23807}" type="sibTrans" cxnId="{31AAC975-B050-9D42-8948-22A614BBBCA7}">
      <dgm:prSet/>
      <dgm:spPr/>
      <dgm:t>
        <a:bodyPr/>
        <a:lstStyle/>
        <a:p>
          <a:endParaRPr lang="en-US"/>
        </a:p>
      </dgm:t>
    </dgm:pt>
    <dgm:pt modelId="{A29B2FA7-7F0C-714E-9BCB-57A6FD3271BB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???? TO USERS</a:t>
          </a:r>
          <a:endParaRPr lang="en-US" b="1" dirty="0">
            <a:solidFill>
              <a:schemeClr val="bg1"/>
            </a:solidFill>
          </a:endParaRPr>
        </a:p>
      </dgm:t>
    </dgm:pt>
    <dgm:pt modelId="{8047AC12-7AF8-8F4F-BACB-8F290B3FA863}" type="parTrans" cxnId="{F2E77280-A52D-1240-9196-21699ECCD911}">
      <dgm:prSet/>
      <dgm:spPr/>
      <dgm:t>
        <a:bodyPr/>
        <a:lstStyle/>
        <a:p>
          <a:endParaRPr lang="en-US"/>
        </a:p>
      </dgm:t>
    </dgm:pt>
    <dgm:pt modelId="{629909BB-686A-B540-94FE-24FA18F6FC59}" type="sibTrans" cxnId="{F2E77280-A52D-1240-9196-21699ECCD911}">
      <dgm:prSet/>
      <dgm:spPr/>
      <dgm:t>
        <a:bodyPr/>
        <a:lstStyle/>
        <a:p>
          <a:endParaRPr lang="en-US"/>
        </a:p>
      </dgm:t>
    </dgm:pt>
    <dgm:pt modelId="{F1EE8758-1223-F54F-B5CB-0010624285D1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WEB PORTAL TO USERS</a:t>
          </a:r>
          <a:endParaRPr lang="en-US" b="1" dirty="0">
            <a:solidFill>
              <a:schemeClr val="bg1"/>
            </a:solidFill>
          </a:endParaRPr>
        </a:p>
      </dgm:t>
    </dgm:pt>
    <dgm:pt modelId="{07C5B9A7-7E01-F14A-8E88-A1D0F9E5DD1C}" type="parTrans" cxnId="{25F9CEF3-AC00-0941-AAF7-22C87682C972}">
      <dgm:prSet/>
      <dgm:spPr/>
      <dgm:t>
        <a:bodyPr/>
        <a:lstStyle/>
        <a:p>
          <a:endParaRPr lang="en-US"/>
        </a:p>
      </dgm:t>
    </dgm:pt>
    <dgm:pt modelId="{C1A7E5A0-8D8E-5240-94C6-117806084C4E}" type="sibTrans" cxnId="{25F9CEF3-AC00-0941-AAF7-22C87682C972}">
      <dgm:prSet/>
      <dgm:spPr/>
      <dgm:t>
        <a:bodyPr/>
        <a:lstStyle/>
        <a:p>
          <a:endParaRPr lang="en-US"/>
        </a:p>
      </dgm:t>
    </dgm:pt>
    <dgm:pt modelId="{87EF1F28-07BD-2746-A1B2-CAE499A7EA8E}" type="pres">
      <dgm:prSet presAssocID="{B5C517FB-19CC-FA45-9020-458F12D67C7B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65827A3-6EDA-A442-B504-97CFFF46C2C2}" type="pres">
      <dgm:prSet presAssocID="{B5C517FB-19CC-FA45-9020-458F12D67C7B}" presName="cycle" presStyleCnt="0"/>
      <dgm:spPr/>
      <dgm:t>
        <a:bodyPr/>
        <a:lstStyle/>
        <a:p>
          <a:endParaRPr lang="en-US"/>
        </a:p>
      </dgm:t>
    </dgm:pt>
    <dgm:pt modelId="{6F8D0FA6-F717-D24D-A4CB-CF0B464EB83C}" type="pres">
      <dgm:prSet presAssocID="{B5C517FB-19CC-FA45-9020-458F12D67C7B}" presName="centerShape" presStyleCnt="0"/>
      <dgm:spPr/>
      <dgm:t>
        <a:bodyPr/>
        <a:lstStyle/>
        <a:p>
          <a:endParaRPr lang="en-US"/>
        </a:p>
      </dgm:t>
    </dgm:pt>
    <dgm:pt modelId="{DC0C57E8-0F2D-8D43-84D8-3B0DD9F78252}" type="pres">
      <dgm:prSet presAssocID="{B5C517FB-19CC-FA45-9020-458F12D67C7B}" presName="connSite" presStyleLbl="node1" presStyleIdx="0" presStyleCnt="6"/>
      <dgm:spPr/>
      <dgm:t>
        <a:bodyPr/>
        <a:lstStyle/>
        <a:p>
          <a:endParaRPr lang="en-US"/>
        </a:p>
      </dgm:t>
    </dgm:pt>
    <dgm:pt modelId="{F28B6FD7-8CA1-9A48-8FC5-D22B11C72902}" type="pres">
      <dgm:prSet presAssocID="{B5C517FB-19CC-FA45-9020-458F12D67C7B}" presName="visible" presStyleLbl="node1" presStyleIdx="0" presStyleCnt="6" custScaleX="89197" custScaleY="75229" custLinFactNeighborX="-8600" custLinFactNeighborY="293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US"/>
        </a:p>
      </dgm:t>
    </dgm:pt>
    <dgm:pt modelId="{FF6AEDE1-FC14-8149-94E7-BE9C7F7B6109}" type="pres">
      <dgm:prSet presAssocID="{A3552261-80D7-3B42-A1DB-57AB1EE1A951}" presName="Name25" presStyleLbl="parChTrans1D1" presStyleIdx="0" presStyleCnt="5"/>
      <dgm:spPr/>
      <dgm:t>
        <a:bodyPr/>
        <a:lstStyle/>
        <a:p>
          <a:endParaRPr lang="en-US"/>
        </a:p>
      </dgm:t>
    </dgm:pt>
    <dgm:pt modelId="{8E12FEFB-A57F-794E-88B5-459A699E1448}" type="pres">
      <dgm:prSet presAssocID="{159E07B4-5F75-B14C-AE32-F365235EFFF2}" presName="node" presStyleCnt="0"/>
      <dgm:spPr/>
      <dgm:t>
        <a:bodyPr/>
        <a:lstStyle/>
        <a:p>
          <a:endParaRPr lang="en-US"/>
        </a:p>
      </dgm:t>
    </dgm:pt>
    <dgm:pt modelId="{3460801D-0694-3044-9548-E6C94783DC84}" type="pres">
      <dgm:prSet presAssocID="{159E07B4-5F75-B14C-AE32-F365235EFFF2}" presName="parentNode" presStyleLbl="node1" presStyleIdx="1" presStyleCnt="6" custScaleX="147141" custScaleY="1326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698299-A3F6-254D-93AB-9CDAFD3A293A}" type="pres">
      <dgm:prSet presAssocID="{159E07B4-5F75-B14C-AE32-F365235EFFF2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3BBB29-DAC2-2347-90BC-06AE64C4CBE8}" type="pres">
      <dgm:prSet presAssocID="{808EA219-8204-E841-8F70-754F3CABD093}" presName="Name25" presStyleLbl="parChTrans1D1" presStyleIdx="1" presStyleCnt="5"/>
      <dgm:spPr/>
      <dgm:t>
        <a:bodyPr/>
        <a:lstStyle/>
        <a:p>
          <a:endParaRPr lang="en-US"/>
        </a:p>
      </dgm:t>
    </dgm:pt>
    <dgm:pt modelId="{FDD4C83A-19E4-8442-AA08-8322D21AEF8C}" type="pres">
      <dgm:prSet presAssocID="{D6EEC231-0B4E-9B48-9583-8C36B5C87950}" presName="node" presStyleCnt="0"/>
      <dgm:spPr/>
      <dgm:t>
        <a:bodyPr/>
        <a:lstStyle/>
        <a:p>
          <a:endParaRPr lang="en-US"/>
        </a:p>
      </dgm:t>
    </dgm:pt>
    <dgm:pt modelId="{2D9FFBED-B320-0C4C-952F-44161604DD05}" type="pres">
      <dgm:prSet presAssocID="{D6EEC231-0B4E-9B48-9583-8C36B5C87950}" presName="parentNode" presStyleLbl="node1" presStyleIdx="2" presStyleCnt="6" custScaleX="145848" custScaleY="120804" custLinFactNeighborX="4239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52E071-04B8-0B49-A33F-4E7BC30C5DDD}" type="pres">
      <dgm:prSet presAssocID="{D6EEC231-0B4E-9B48-9583-8C36B5C87950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CA7073-E003-BE41-8088-3400AC32070B}" type="pres">
      <dgm:prSet presAssocID="{C627656F-F23F-AE4B-8829-62AAD0E2FDA0}" presName="Name25" presStyleLbl="parChTrans1D1" presStyleIdx="2" presStyleCnt="5"/>
      <dgm:spPr/>
      <dgm:t>
        <a:bodyPr/>
        <a:lstStyle/>
        <a:p>
          <a:endParaRPr lang="en-US"/>
        </a:p>
      </dgm:t>
    </dgm:pt>
    <dgm:pt modelId="{05B3D22C-2C9A-4F49-82C5-3E884DBF2C69}" type="pres">
      <dgm:prSet presAssocID="{26C4BD71-EF8D-0E4E-A2E2-3C03F4F044EC}" presName="node" presStyleCnt="0"/>
      <dgm:spPr/>
      <dgm:t>
        <a:bodyPr/>
        <a:lstStyle/>
        <a:p>
          <a:endParaRPr lang="en-US"/>
        </a:p>
      </dgm:t>
    </dgm:pt>
    <dgm:pt modelId="{422E8671-9491-3345-B42A-90AC9243C3DA}" type="pres">
      <dgm:prSet presAssocID="{26C4BD71-EF8D-0E4E-A2E2-3C03F4F044EC}" presName="parentNode" presStyleLbl="node1" presStyleIdx="3" presStyleCnt="6" custScaleX="148145" custScaleY="120761" custLinFactX="100000" custLinFactNeighborX="100967" custLinFactNeighborY="309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3D6C3C-94AA-CF4E-AF6D-BE00D4AFB5D6}" type="pres">
      <dgm:prSet presAssocID="{26C4BD71-EF8D-0E4E-A2E2-3C03F4F044EC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AEC1EE-A695-164C-9749-C9D9B1CA8BE9}" type="pres">
      <dgm:prSet presAssocID="{07C5B9A7-7E01-F14A-8E88-A1D0F9E5DD1C}" presName="Name25" presStyleLbl="parChTrans1D1" presStyleIdx="3" presStyleCnt="5"/>
      <dgm:spPr/>
      <dgm:t>
        <a:bodyPr/>
        <a:lstStyle/>
        <a:p>
          <a:endParaRPr lang="en-US"/>
        </a:p>
      </dgm:t>
    </dgm:pt>
    <dgm:pt modelId="{3B95D112-9EF9-2C4A-8544-8332D63D715F}" type="pres">
      <dgm:prSet presAssocID="{F1EE8758-1223-F54F-B5CB-0010624285D1}" presName="node" presStyleCnt="0"/>
      <dgm:spPr/>
      <dgm:t>
        <a:bodyPr/>
        <a:lstStyle/>
        <a:p>
          <a:endParaRPr lang="en-US"/>
        </a:p>
      </dgm:t>
    </dgm:pt>
    <dgm:pt modelId="{9E637F7D-4FC9-8448-8192-06B69FFB96BA}" type="pres">
      <dgm:prSet presAssocID="{F1EE8758-1223-F54F-B5CB-0010624285D1}" presName="parentNode" presStyleLbl="node1" presStyleIdx="4" presStyleCnt="6" custScaleX="163561" custScaleY="128172" custLinFactNeighborX="60628" custLinFactNeighborY="2509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631ECC-7E76-3F40-A0B2-E5C603AA8393}" type="pres">
      <dgm:prSet presAssocID="{F1EE8758-1223-F54F-B5CB-0010624285D1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546B1-A4C3-5C4D-99D8-D04E72EF5E97}" type="pres">
      <dgm:prSet presAssocID="{8047AC12-7AF8-8F4F-BACB-8F290B3FA863}" presName="Name25" presStyleLbl="parChTrans1D1" presStyleIdx="4" presStyleCnt="5"/>
      <dgm:spPr/>
      <dgm:t>
        <a:bodyPr/>
        <a:lstStyle/>
        <a:p>
          <a:endParaRPr lang="en-US"/>
        </a:p>
      </dgm:t>
    </dgm:pt>
    <dgm:pt modelId="{55668B73-1501-8040-B755-C8868D5135E2}" type="pres">
      <dgm:prSet presAssocID="{A29B2FA7-7F0C-714E-9BCB-57A6FD3271BB}" presName="node" presStyleCnt="0"/>
      <dgm:spPr/>
      <dgm:t>
        <a:bodyPr/>
        <a:lstStyle/>
        <a:p>
          <a:endParaRPr lang="en-US"/>
        </a:p>
      </dgm:t>
    </dgm:pt>
    <dgm:pt modelId="{924815A0-1DC7-324D-9F8B-786B18832F1B}" type="pres">
      <dgm:prSet presAssocID="{A29B2FA7-7F0C-714E-9BCB-57A6FD3271BB}" presName="parentNode" presStyleLbl="node1" presStyleIdx="5" presStyleCnt="6" custScaleX="154560" custScaleY="13795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1FB0BF-6525-9143-AB6C-1D1943ACF329}" type="pres">
      <dgm:prSet presAssocID="{A29B2FA7-7F0C-714E-9BCB-57A6FD3271BB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384636-FB15-9045-9DBE-088409D9E6F0}" type="presOf" srcId="{8047AC12-7AF8-8F4F-BACB-8F290B3FA863}" destId="{3AC546B1-A4C3-5C4D-99D8-D04E72EF5E97}" srcOrd="0" destOrd="0" presId="urn:microsoft.com/office/officeart/2005/8/layout/radial2"/>
    <dgm:cxn modelId="{F2E77280-A52D-1240-9196-21699ECCD911}" srcId="{B5C517FB-19CC-FA45-9020-458F12D67C7B}" destId="{A29B2FA7-7F0C-714E-9BCB-57A6FD3271BB}" srcOrd="4" destOrd="0" parTransId="{8047AC12-7AF8-8F4F-BACB-8F290B3FA863}" sibTransId="{629909BB-686A-B540-94FE-24FA18F6FC59}"/>
    <dgm:cxn modelId="{C69184FE-EA32-A24E-BE91-3ED4BC19C0FF}" srcId="{B5C517FB-19CC-FA45-9020-458F12D67C7B}" destId="{26C4BD71-EF8D-0E4E-A2E2-3C03F4F044EC}" srcOrd="2" destOrd="0" parTransId="{C627656F-F23F-AE4B-8829-62AAD0E2FDA0}" sibTransId="{6A8E244D-472F-7D4C-BAC7-F7D36D959976}"/>
    <dgm:cxn modelId="{9F2C3953-6449-5346-92D1-A4F9D2B85531}" type="presOf" srcId="{C627656F-F23F-AE4B-8829-62AAD0E2FDA0}" destId="{D0CA7073-E003-BE41-8088-3400AC32070B}" srcOrd="0" destOrd="0" presId="urn:microsoft.com/office/officeart/2005/8/layout/radial2"/>
    <dgm:cxn modelId="{56F93760-87AC-B245-BC01-3E6B3FCB9AE4}" type="presOf" srcId="{A29B2FA7-7F0C-714E-9BCB-57A6FD3271BB}" destId="{924815A0-1DC7-324D-9F8B-786B18832F1B}" srcOrd="0" destOrd="0" presId="urn:microsoft.com/office/officeart/2005/8/layout/radial2"/>
    <dgm:cxn modelId="{31AAC975-B050-9D42-8948-22A614BBBCA7}" srcId="{B5C517FB-19CC-FA45-9020-458F12D67C7B}" destId="{D6EEC231-0B4E-9B48-9583-8C36B5C87950}" srcOrd="1" destOrd="0" parTransId="{808EA219-8204-E841-8F70-754F3CABD093}" sibTransId="{03C6B957-C71D-D343-A51D-89AC1CB23807}"/>
    <dgm:cxn modelId="{5C40B289-947F-BF47-9B8F-BB7D839A9273}" type="presOf" srcId="{07C5B9A7-7E01-F14A-8E88-A1D0F9E5DD1C}" destId="{75AEC1EE-A695-164C-9749-C9D9B1CA8BE9}" srcOrd="0" destOrd="0" presId="urn:microsoft.com/office/officeart/2005/8/layout/radial2"/>
    <dgm:cxn modelId="{E8D7BED3-E6E5-5743-A0D1-B4C89A3A74E9}" type="presOf" srcId="{D6EEC231-0B4E-9B48-9583-8C36B5C87950}" destId="{2D9FFBED-B320-0C4C-952F-44161604DD05}" srcOrd="0" destOrd="0" presId="urn:microsoft.com/office/officeart/2005/8/layout/radial2"/>
    <dgm:cxn modelId="{4512075B-77E7-3C49-9686-86C1052CA77B}" type="presOf" srcId="{A3552261-80D7-3B42-A1DB-57AB1EE1A951}" destId="{FF6AEDE1-FC14-8149-94E7-BE9C7F7B6109}" srcOrd="0" destOrd="0" presId="urn:microsoft.com/office/officeart/2005/8/layout/radial2"/>
    <dgm:cxn modelId="{CE25DB9F-2AF4-9F41-B42B-D16DBEDB8812}" type="presOf" srcId="{26C4BD71-EF8D-0E4E-A2E2-3C03F4F044EC}" destId="{422E8671-9491-3345-B42A-90AC9243C3DA}" srcOrd="0" destOrd="0" presId="urn:microsoft.com/office/officeart/2005/8/layout/radial2"/>
    <dgm:cxn modelId="{20599572-9617-7546-B26B-F51C7D6F620E}" type="presOf" srcId="{B5C517FB-19CC-FA45-9020-458F12D67C7B}" destId="{87EF1F28-07BD-2746-A1B2-CAE499A7EA8E}" srcOrd="0" destOrd="0" presId="urn:microsoft.com/office/officeart/2005/8/layout/radial2"/>
    <dgm:cxn modelId="{6F1BAC3A-8E5D-DD42-8574-53057277EC3C}" type="presOf" srcId="{808EA219-8204-E841-8F70-754F3CABD093}" destId="{1B3BBB29-DAC2-2347-90BC-06AE64C4CBE8}" srcOrd="0" destOrd="0" presId="urn:microsoft.com/office/officeart/2005/8/layout/radial2"/>
    <dgm:cxn modelId="{02CBB7C5-16DB-E24B-B95D-2F73DA39B51F}" type="presOf" srcId="{F1EE8758-1223-F54F-B5CB-0010624285D1}" destId="{9E637F7D-4FC9-8448-8192-06B69FFB96BA}" srcOrd="0" destOrd="0" presId="urn:microsoft.com/office/officeart/2005/8/layout/radial2"/>
    <dgm:cxn modelId="{239F14F5-330C-B543-A53A-E5500616117C}" srcId="{B5C517FB-19CC-FA45-9020-458F12D67C7B}" destId="{159E07B4-5F75-B14C-AE32-F365235EFFF2}" srcOrd="0" destOrd="0" parTransId="{A3552261-80D7-3B42-A1DB-57AB1EE1A951}" sibTransId="{1765C860-6009-0547-9F9E-D73911C020F2}"/>
    <dgm:cxn modelId="{B8B376B4-1F44-6449-B3E9-9394CE2FA70F}" type="presOf" srcId="{159E07B4-5F75-B14C-AE32-F365235EFFF2}" destId="{3460801D-0694-3044-9548-E6C94783DC84}" srcOrd="0" destOrd="0" presId="urn:microsoft.com/office/officeart/2005/8/layout/radial2"/>
    <dgm:cxn modelId="{25F9CEF3-AC00-0941-AAF7-22C87682C972}" srcId="{B5C517FB-19CC-FA45-9020-458F12D67C7B}" destId="{F1EE8758-1223-F54F-B5CB-0010624285D1}" srcOrd="3" destOrd="0" parTransId="{07C5B9A7-7E01-F14A-8E88-A1D0F9E5DD1C}" sibTransId="{C1A7E5A0-8D8E-5240-94C6-117806084C4E}"/>
    <dgm:cxn modelId="{7C887C60-75C8-5D41-9FF5-C7957D04A993}" type="presParOf" srcId="{87EF1F28-07BD-2746-A1B2-CAE499A7EA8E}" destId="{865827A3-6EDA-A442-B504-97CFFF46C2C2}" srcOrd="0" destOrd="0" presId="urn:microsoft.com/office/officeart/2005/8/layout/radial2"/>
    <dgm:cxn modelId="{F0E02D13-F7CD-C04A-928A-57B9693776F2}" type="presParOf" srcId="{865827A3-6EDA-A442-B504-97CFFF46C2C2}" destId="{6F8D0FA6-F717-D24D-A4CB-CF0B464EB83C}" srcOrd="0" destOrd="0" presId="urn:microsoft.com/office/officeart/2005/8/layout/radial2"/>
    <dgm:cxn modelId="{285E7FAC-87A1-C045-A035-4023D1933484}" type="presParOf" srcId="{6F8D0FA6-F717-D24D-A4CB-CF0B464EB83C}" destId="{DC0C57E8-0F2D-8D43-84D8-3B0DD9F78252}" srcOrd="0" destOrd="0" presId="urn:microsoft.com/office/officeart/2005/8/layout/radial2"/>
    <dgm:cxn modelId="{2B97ACA4-71FC-9B46-A619-36EF73EB6E38}" type="presParOf" srcId="{6F8D0FA6-F717-D24D-A4CB-CF0B464EB83C}" destId="{F28B6FD7-8CA1-9A48-8FC5-D22B11C72902}" srcOrd="1" destOrd="0" presId="urn:microsoft.com/office/officeart/2005/8/layout/radial2"/>
    <dgm:cxn modelId="{A8035434-3ED2-7746-B14C-33E449B389F1}" type="presParOf" srcId="{865827A3-6EDA-A442-B504-97CFFF46C2C2}" destId="{FF6AEDE1-FC14-8149-94E7-BE9C7F7B6109}" srcOrd="1" destOrd="0" presId="urn:microsoft.com/office/officeart/2005/8/layout/radial2"/>
    <dgm:cxn modelId="{24DA8F9E-CFCA-0C46-80E3-E8CE2EAF0BC8}" type="presParOf" srcId="{865827A3-6EDA-A442-B504-97CFFF46C2C2}" destId="{8E12FEFB-A57F-794E-88B5-459A699E1448}" srcOrd="2" destOrd="0" presId="urn:microsoft.com/office/officeart/2005/8/layout/radial2"/>
    <dgm:cxn modelId="{E27D9422-2E88-2B42-81DE-3191C0FAE1BE}" type="presParOf" srcId="{8E12FEFB-A57F-794E-88B5-459A699E1448}" destId="{3460801D-0694-3044-9548-E6C94783DC84}" srcOrd="0" destOrd="0" presId="urn:microsoft.com/office/officeart/2005/8/layout/radial2"/>
    <dgm:cxn modelId="{86696CA4-E966-DE49-BCF4-B009147AB07F}" type="presParOf" srcId="{8E12FEFB-A57F-794E-88B5-459A699E1448}" destId="{A8698299-A3F6-254D-93AB-9CDAFD3A293A}" srcOrd="1" destOrd="0" presId="urn:microsoft.com/office/officeart/2005/8/layout/radial2"/>
    <dgm:cxn modelId="{07ECF4CE-ED24-8A4A-BF6B-1536831515EC}" type="presParOf" srcId="{865827A3-6EDA-A442-B504-97CFFF46C2C2}" destId="{1B3BBB29-DAC2-2347-90BC-06AE64C4CBE8}" srcOrd="3" destOrd="0" presId="urn:microsoft.com/office/officeart/2005/8/layout/radial2"/>
    <dgm:cxn modelId="{A4BA2A18-EEC9-8F4E-AA6A-BAB44F63E30F}" type="presParOf" srcId="{865827A3-6EDA-A442-B504-97CFFF46C2C2}" destId="{FDD4C83A-19E4-8442-AA08-8322D21AEF8C}" srcOrd="4" destOrd="0" presId="urn:microsoft.com/office/officeart/2005/8/layout/radial2"/>
    <dgm:cxn modelId="{A99AF6FC-6496-BA45-A5CF-A87F8828D0C1}" type="presParOf" srcId="{FDD4C83A-19E4-8442-AA08-8322D21AEF8C}" destId="{2D9FFBED-B320-0C4C-952F-44161604DD05}" srcOrd="0" destOrd="0" presId="urn:microsoft.com/office/officeart/2005/8/layout/radial2"/>
    <dgm:cxn modelId="{8AD157C8-ABF4-5643-BB31-5DACB23E5D53}" type="presParOf" srcId="{FDD4C83A-19E4-8442-AA08-8322D21AEF8C}" destId="{2D52E071-04B8-0B49-A33F-4E7BC30C5DDD}" srcOrd="1" destOrd="0" presId="urn:microsoft.com/office/officeart/2005/8/layout/radial2"/>
    <dgm:cxn modelId="{C1A8983B-0AA6-1944-810E-A294707CC17D}" type="presParOf" srcId="{865827A3-6EDA-A442-B504-97CFFF46C2C2}" destId="{D0CA7073-E003-BE41-8088-3400AC32070B}" srcOrd="5" destOrd="0" presId="urn:microsoft.com/office/officeart/2005/8/layout/radial2"/>
    <dgm:cxn modelId="{3FD00F85-4A15-DA41-8F53-0DBC93785CAA}" type="presParOf" srcId="{865827A3-6EDA-A442-B504-97CFFF46C2C2}" destId="{05B3D22C-2C9A-4F49-82C5-3E884DBF2C69}" srcOrd="6" destOrd="0" presId="urn:microsoft.com/office/officeart/2005/8/layout/radial2"/>
    <dgm:cxn modelId="{279F2F83-BD99-8A4C-BDAB-7C1421728C31}" type="presParOf" srcId="{05B3D22C-2C9A-4F49-82C5-3E884DBF2C69}" destId="{422E8671-9491-3345-B42A-90AC9243C3DA}" srcOrd="0" destOrd="0" presId="urn:microsoft.com/office/officeart/2005/8/layout/radial2"/>
    <dgm:cxn modelId="{CCF06A46-41F0-5044-81C9-A15A29C8C2D7}" type="presParOf" srcId="{05B3D22C-2C9A-4F49-82C5-3E884DBF2C69}" destId="{C33D6C3C-94AA-CF4E-AF6D-BE00D4AFB5D6}" srcOrd="1" destOrd="0" presId="urn:microsoft.com/office/officeart/2005/8/layout/radial2"/>
    <dgm:cxn modelId="{C4597AEE-6FE8-4841-97BC-285D4A59D0B1}" type="presParOf" srcId="{865827A3-6EDA-A442-B504-97CFFF46C2C2}" destId="{75AEC1EE-A695-164C-9749-C9D9B1CA8BE9}" srcOrd="7" destOrd="0" presId="urn:microsoft.com/office/officeart/2005/8/layout/radial2"/>
    <dgm:cxn modelId="{619A5228-8D1D-0E42-9061-B5B212313BDC}" type="presParOf" srcId="{865827A3-6EDA-A442-B504-97CFFF46C2C2}" destId="{3B95D112-9EF9-2C4A-8544-8332D63D715F}" srcOrd="8" destOrd="0" presId="urn:microsoft.com/office/officeart/2005/8/layout/radial2"/>
    <dgm:cxn modelId="{BA74E567-6BF4-954B-A470-4CBE8F4F1928}" type="presParOf" srcId="{3B95D112-9EF9-2C4A-8544-8332D63D715F}" destId="{9E637F7D-4FC9-8448-8192-06B69FFB96BA}" srcOrd="0" destOrd="0" presId="urn:microsoft.com/office/officeart/2005/8/layout/radial2"/>
    <dgm:cxn modelId="{62831C7F-6E39-5D4C-84E4-C8B8BBFCCBC5}" type="presParOf" srcId="{3B95D112-9EF9-2C4A-8544-8332D63D715F}" destId="{9C631ECC-7E76-3F40-A0B2-E5C603AA8393}" srcOrd="1" destOrd="0" presId="urn:microsoft.com/office/officeart/2005/8/layout/radial2"/>
    <dgm:cxn modelId="{086567F8-432F-844A-AA47-B4B2C7C3D00B}" type="presParOf" srcId="{865827A3-6EDA-A442-B504-97CFFF46C2C2}" destId="{3AC546B1-A4C3-5C4D-99D8-D04E72EF5E97}" srcOrd="9" destOrd="0" presId="urn:microsoft.com/office/officeart/2005/8/layout/radial2"/>
    <dgm:cxn modelId="{B75C7AE1-281C-4840-9439-8E557796D28C}" type="presParOf" srcId="{865827A3-6EDA-A442-B504-97CFFF46C2C2}" destId="{55668B73-1501-8040-B755-C8868D5135E2}" srcOrd="10" destOrd="0" presId="urn:microsoft.com/office/officeart/2005/8/layout/radial2"/>
    <dgm:cxn modelId="{B28B3820-58CF-B844-A39D-7DBE15931CFA}" type="presParOf" srcId="{55668B73-1501-8040-B755-C8868D5135E2}" destId="{924815A0-1DC7-324D-9F8B-786B18832F1B}" srcOrd="0" destOrd="0" presId="urn:microsoft.com/office/officeart/2005/8/layout/radial2"/>
    <dgm:cxn modelId="{088C6E86-1C48-274B-86B3-5281B7731778}" type="presParOf" srcId="{55668B73-1501-8040-B755-C8868D5135E2}" destId="{4A1FB0BF-6525-9143-AB6C-1D1943ACF329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530754-CCF8-9B41-8A31-29864C5E4551}" type="doc">
      <dgm:prSet loTypeId="urn:microsoft.com/office/officeart/2005/8/layout/matrix3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3E23AB5-54F0-8A45-BB83-CCF55EDEA37C}">
      <dgm:prSet/>
      <dgm:spPr/>
      <dgm:t>
        <a:bodyPr/>
        <a:lstStyle/>
        <a:p>
          <a:pPr rtl="0"/>
          <a:r>
            <a:rPr lang="en-GB" b="1" smtClean="0">
              <a:solidFill>
                <a:srgbClr val="660066"/>
              </a:solidFill>
            </a:rPr>
            <a:t>Teaching</a:t>
          </a:r>
          <a:endParaRPr lang="en-GB" b="1">
            <a:solidFill>
              <a:srgbClr val="660066"/>
            </a:solidFill>
          </a:endParaRPr>
        </a:p>
      </dgm:t>
    </dgm:pt>
    <dgm:pt modelId="{81C10D6A-7A36-5E4F-9E09-1CAFF8AC8C5A}" type="parTrans" cxnId="{B6E22078-E90C-914A-BE0C-2403E8BF1385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F9F45694-4E69-9847-823C-2C6581E213FE}" type="sibTrans" cxnId="{B6E22078-E90C-914A-BE0C-2403E8BF1385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134CFC74-A600-D74A-A305-0B44C2CC7739}">
      <dgm:prSet/>
      <dgm:spPr/>
      <dgm:t>
        <a:bodyPr/>
        <a:lstStyle/>
        <a:p>
          <a:pPr rtl="0"/>
          <a:r>
            <a:rPr lang="en-GB" b="1" smtClean="0">
              <a:solidFill>
                <a:srgbClr val="660066"/>
              </a:solidFill>
            </a:rPr>
            <a:t>Learning</a:t>
          </a:r>
          <a:endParaRPr lang="en-GB" b="1">
            <a:solidFill>
              <a:srgbClr val="660066"/>
            </a:solidFill>
          </a:endParaRPr>
        </a:p>
      </dgm:t>
    </dgm:pt>
    <dgm:pt modelId="{992B8507-51E2-E040-A51F-F4954D7CBC90}" type="parTrans" cxnId="{DFFA8688-5A97-C343-AB36-458A14E621F6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C810C319-6D76-FB47-B984-7E6DC8CEFC66}" type="sibTrans" cxnId="{DFFA8688-5A97-C343-AB36-458A14E621F6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3B36163D-0245-4B4A-877D-EC306D4D856B}">
      <dgm:prSet/>
      <dgm:spPr/>
      <dgm:t>
        <a:bodyPr/>
        <a:lstStyle/>
        <a:p>
          <a:pPr rtl="0"/>
          <a:r>
            <a:rPr lang="en-GB" b="1" smtClean="0">
              <a:solidFill>
                <a:srgbClr val="660066"/>
              </a:solidFill>
            </a:rPr>
            <a:t>Assessment </a:t>
          </a:r>
          <a:endParaRPr lang="en-GB" b="1">
            <a:solidFill>
              <a:srgbClr val="660066"/>
            </a:solidFill>
          </a:endParaRPr>
        </a:p>
      </dgm:t>
    </dgm:pt>
    <dgm:pt modelId="{3C52BA33-3D09-1F4C-9E71-41847FAC573D}" type="parTrans" cxnId="{A2D3930B-8E4F-6143-B237-32558458E7C2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E756AD7C-14FD-7440-AB96-A57877681358}" type="sibTrans" cxnId="{A2D3930B-8E4F-6143-B237-32558458E7C2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69355AA4-39AF-EB4F-AFAE-65DB91200155}">
      <dgm:prSet/>
      <dgm:spPr/>
      <dgm:t>
        <a:bodyPr/>
        <a:lstStyle/>
        <a:p>
          <a:pPr rtl="0"/>
          <a:r>
            <a:rPr lang="en-GB" b="1" smtClean="0">
              <a:solidFill>
                <a:srgbClr val="660066"/>
              </a:solidFill>
            </a:rPr>
            <a:t>Research</a:t>
          </a:r>
          <a:endParaRPr lang="en-GB" b="1">
            <a:solidFill>
              <a:srgbClr val="660066"/>
            </a:solidFill>
          </a:endParaRPr>
        </a:p>
      </dgm:t>
    </dgm:pt>
    <dgm:pt modelId="{2121D5B9-971E-8F4F-B444-B5B78CAE8214}" type="parTrans" cxnId="{E491A781-B49E-F640-A70A-11349E9672D7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E207DB8F-BBAD-654B-9674-FCB99AF9A91B}" type="sibTrans" cxnId="{E491A781-B49E-F640-A70A-11349E9672D7}">
      <dgm:prSet/>
      <dgm:spPr/>
      <dgm:t>
        <a:bodyPr/>
        <a:lstStyle/>
        <a:p>
          <a:endParaRPr lang="en-US" b="1">
            <a:solidFill>
              <a:srgbClr val="660066"/>
            </a:solidFill>
          </a:endParaRPr>
        </a:p>
      </dgm:t>
    </dgm:pt>
    <dgm:pt modelId="{A038B568-A88E-3345-96C7-8747D9AA663F}" type="pres">
      <dgm:prSet presAssocID="{16530754-CCF8-9B41-8A31-29864C5E455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19E137-3B13-8E4E-B408-0EEF8CBD6171}" type="pres">
      <dgm:prSet presAssocID="{16530754-CCF8-9B41-8A31-29864C5E4551}" presName="diamond" presStyleLbl="bgShp" presStyleIdx="0" presStyleCnt="1"/>
      <dgm:spPr/>
    </dgm:pt>
    <dgm:pt modelId="{8F3BA52E-3661-8D48-8984-E422F39F8DDF}" type="pres">
      <dgm:prSet presAssocID="{16530754-CCF8-9B41-8A31-29864C5E4551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4DD09E-B634-B64C-827F-7E0EAF1B3DDE}" type="pres">
      <dgm:prSet presAssocID="{16530754-CCF8-9B41-8A31-29864C5E4551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A4464B-9D84-144C-ABCD-EC16B6665176}" type="pres">
      <dgm:prSet presAssocID="{16530754-CCF8-9B41-8A31-29864C5E4551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B629AB-B8BA-4F49-A571-E52AF73786E3}" type="pres">
      <dgm:prSet presAssocID="{16530754-CCF8-9B41-8A31-29864C5E4551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FA5FC4-B575-7149-9E2E-9260F3FA612C}" type="presOf" srcId="{69355AA4-39AF-EB4F-AFAE-65DB91200155}" destId="{77B629AB-B8BA-4F49-A571-E52AF73786E3}" srcOrd="0" destOrd="0" presId="urn:microsoft.com/office/officeart/2005/8/layout/matrix3"/>
    <dgm:cxn modelId="{DD2E51B3-BAF5-B64C-BE2B-CF10AC442F80}" type="presOf" srcId="{3B36163D-0245-4B4A-877D-EC306D4D856B}" destId="{22A4464B-9D84-144C-ABCD-EC16B6665176}" srcOrd="0" destOrd="0" presId="urn:microsoft.com/office/officeart/2005/8/layout/matrix3"/>
    <dgm:cxn modelId="{B1034AD7-533F-B146-B801-1C6EA15B222F}" type="presOf" srcId="{134CFC74-A600-D74A-A305-0B44C2CC7739}" destId="{944DD09E-B634-B64C-827F-7E0EAF1B3DDE}" srcOrd="0" destOrd="0" presId="urn:microsoft.com/office/officeart/2005/8/layout/matrix3"/>
    <dgm:cxn modelId="{A94A49C5-B1D6-E84F-A883-E4F508D03C3C}" type="presOf" srcId="{16530754-CCF8-9B41-8A31-29864C5E4551}" destId="{A038B568-A88E-3345-96C7-8747D9AA663F}" srcOrd="0" destOrd="0" presId="urn:microsoft.com/office/officeart/2005/8/layout/matrix3"/>
    <dgm:cxn modelId="{A2D3930B-8E4F-6143-B237-32558458E7C2}" srcId="{16530754-CCF8-9B41-8A31-29864C5E4551}" destId="{3B36163D-0245-4B4A-877D-EC306D4D856B}" srcOrd="2" destOrd="0" parTransId="{3C52BA33-3D09-1F4C-9E71-41847FAC573D}" sibTransId="{E756AD7C-14FD-7440-AB96-A57877681358}"/>
    <dgm:cxn modelId="{ADA8C0E1-6471-6E4E-8BF9-24369B5C714E}" type="presOf" srcId="{43E23AB5-54F0-8A45-BB83-CCF55EDEA37C}" destId="{8F3BA52E-3661-8D48-8984-E422F39F8DDF}" srcOrd="0" destOrd="0" presId="urn:microsoft.com/office/officeart/2005/8/layout/matrix3"/>
    <dgm:cxn modelId="{DFFA8688-5A97-C343-AB36-458A14E621F6}" srcId="{16530754-CCF8-9B41-8A31-29864C5E4551}" destId="{134CFC74-A600-D74A-A305-0B44C2CC7739}" srcOrd="1" destOrd="0" parTransId="{992B8507-51E2-E040-A51F-F4954D7CBC90}" sibTransId="{C810C319-6D76-FB47-B984-7E6DC8CEFC66}"/>
    <dgm:cxn modelId="{E491A781-B49E-F640-A70A-11349E9672D7}" srcId="{16530754-CCF8-9B41-8A31-29864C5E4551}" destId="{69355AA4-39AF-EB4F-AFAE-65DB91200155}" srcOrd="3" destOrd="0" parTransId="{2121D5B9-971E-8F4F-B444-B5B78CAE8214}" sibTransId="{E207DB8F-BBAD-654B-9674-FCB99AF9A91B}"/>
    <dgm:cxn modelId="{B6E22078-E90C-914A-BE0C-2403E8BF1385}" srcId="{16530754-CCF8-9B41-8A31-29864C5E4551}" destId="{43E23AB5-54F0-8A45-BB83-CCF55EDEA37C}" srcOrd="0" destOrd="0" parTransId="{81C10D6A-7A36-5E4F-9E09-1CAFF8AC8C5A}" sibTransId="{F9F45694-4E69-9847-823C-2C6581E213FE}"/>
    <dgm:cxn modelId="{AA05C999-1788-964E-BC63-B299ED3C0B04}" type="presParOf" srcId="{A038B568-A88E-3345-96C7-8747D9AA663F}" destId="{CF19E137-3B13-8E4E-B408-0EEF8CBD6171}" srcOrd="0" destOrd="0" presId="urn:microsoft.com/office/officeart/2005/8/layout/matrix3"/>
    <dgm:cxn modelId="{2087DB5E-D833-A448-9E9B-CF4D25F235C3}" type="presParOf" srcId="{A038B568-A88E-3345-96C7-8747D9AA663F}" destId="{8F3BA52E-3661-8D48-8984-E422F39F8DDF}" srcOrd="1" destOrd="0" presId="urn:microsoft.com/office/officeart/2005/8/layout/matrix3"/>
    <dgm:cxn modelId="{8BAA11D5-CB64-4E47-BB47-F133B026BB96}" type="presParOf" srcId="{A038B568-A88E-3345-96C7-8747D9AA663F}" destId="{944DD09E-B634-B64C-827F-7E0EAF1B3DDE}" srcOrd="2" destOrd="0" presId="urn:microsoft.com/office/officeart/2005/8/layout/matrix3"/>
    <dgm:cxn modelId="{55A8BAA9-11C0-354A-A5D3-582EC5071D10}" type="presParOf" srcId="{A038B568-A88E-3345-96C7-8747D9AA663F}" destId="{22A4464B-9D84-144C-ABCD-EC16B6665176}" srcOrd="3" destOrd="0" presId="urn:microsoft.com/office/officeart/2005/8/layout/matrix3"/>
    <dgm:cxn modelId="{F5D8BEBD-69A6-044B-AA7E-F35B48A0BA7D}" type="presParOf" srcId="{A038B568-A88E-3345-96C7-8747D9AA663F}" destId="{77B629AB-B8BA-4F49-A571-E52AF73786E3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CFD8F8-8F33-1949-868A-10C6C83D2A7D}" type="doc">
      <dgm:prSet loTypeId="urn:microsoft.com/office/officeart/2005/8/layout/process4" loCatId="" qsTypeId="urn:microsoft.com/office/officeart/2005/8/quickstyle/simple4" qsCatId="simple" csTypeId="urn:microsoft.com/office/officeart/2005/8/colors/accent3_4" csCatId="accent3"/>
      <dgm:spPr/>
      <dgm:t>
        <a:bodyPr/>
        <a:lstStyle/>
        <a:p>
          <a:endParaRPr lang="en-US"/>
        </a:p>
      </dgm:t>
    </dgm:pt>
    <dgm:pt modelId="{C9DB259C-38B4-5648-B5EE-E175FD6A0C4E}">
      <dgm:prSet/>
      <dgm:spPr/>
      <dgm:t>
        <a:bodyPr/>
        <a:lstStyle/>
        <a:p>
          <a:pPr rtl="0"/>
          <a:r>
            <a:rPr lang="en-ZA" b="1" smtClean="0">
              <a:solidFill>
                <a:srgbClr val="008000"/>
              </a:solidFill>
            </a:rPr>
            <a:t>Public domain</a:t>
          </a:r>
          <a:endParaRPr lang="en-ZA" b="1" dirty="0">
            <a:solidFill>
              <a:srgbClr val="008000"/>
            </a:solidFill>
          </a:endParaRPr>
        </a:p>
      </dgm:t>
    </dgm:pt>
    <dgm:pt modelId="{FEEFC45A-C3FC-A04A-847A-56A3CAB01C2C}" type="parTrans" cxnId="{3DDEB401-1512-4E4D-8D6B-9761F2AB7ED9}">
      <dgm:prSet/>
      <dgm:spPr/>
      <dgm:t>
        <a:bodyPr/>
        <a:lstStyle/>
        <a:p>
          <a:endParaRPr lang="en-US" b="1">
            <a:solidFill>
              <a:srgbClr val="008000"/>
            </a:solidFill>
          </a:endParaRPr>
        </a:p>
      </dgm:t>
    </dgm:pt>
    <dgm:pt modelId="{9943553F-3811-4A46-8832-5666BDEAA68F}" type="sibTrans" cxnId="{3DDEB401-1512-4E4D-8D6B-9761F2AB7ED9}">
      <dgm:prSet/>
      <dgm:spPr/>
      <dgm:t>
        <a:bodyPr/>
        <a:lstStyle/>
        <a:p>
          <a:endParaRPr lang="en-US" b="1">
            <a:solidFill>
              <a:srgbClr val="008000"/>
            </a:solidFill>
          </a:endParaRPr>
        </a:p>
      </dgm:t>
    </dgm:pt>
    <dgm:pt modelId="{CC6337FE-ABFD-734A-A26C-F719EDB19AD1}">
      <dgm:prSet/>
      <dgm:spPr/>
      <dgm:t>
        <a:bodyPr/>
        <a:lstStyle/>
        <a:p>
          <a:pPr rtl="0"/>
          <a:r>
            <a:rPr lang="en-ZA" b="1" smtClean="0">
              <a:solidFill>
                <a:srgbClr val="008000"/>
              </a:solidFill>
            </a:rPr>
            <a:t>Accessible</a:t>
          </a:r>
          <a:endParaRPr lang="en-ZA" b="1" dirty="0">
            <a:solidFill>
              <a:srgbClr val="008000"/>
            </a:solidFill>
          </a:endParaRPr>
        </a:p>
      </dgm:t>
    </dgm:pt>
    <dgm:pt modelId="{A0B20593-611B-C649-8707-794B408B7378}" type="parTrans" cxnId="{90E0FF79-5C69-AB4D-B09B-C82D16D79948}">
      <dgm:prSet/>
      <dgm:spPr/>
      <dgm:t>
        <a:bodyPr/>
        <a:lstStyle/>
        <a:p>
          <a:endParaRPr lang="en-US" b="1">
            <a:solidFill>
              <a:srgbClr val="008000"/>
            </a:solidFill>
          </a:endParaRPr>
        </a:p>
      </dgm:t>
    </dgm:pt>
    <dgm:pt modelId="{E548F85F-E152-2F49-AFE2-ECD3EE54EFF8}" type="sibTrans" cxnId="{90E0FF79-5C69-AB4D-B09B-C82D16D79948}">
      <dgm:prSet/>
      <dgm:spPr/>
      <dgm:t>
        <a:bodyPr/>
        <a:lstStyle/>
        <a:p>
          <a:endParaRPr lang="en-US" b="1">
            <a:solidFill>
              <a:srgbClr val="008000"/>
            </a:solidFill>
          </a:endParaRPr>
        </a:p>
      </dgm:t>
    </dgm:pt>
    <dgm:pt modelId="{43A78C03-0EE7-FC49-8A4E-7858527FAB08}">
      <dgm:prSet custT="1"/>
      <dgm:spPr/>
      <dgm:t>
        <a:bodyPr/>
        <a:lstStyle/>
        <a:p>
          <a:pPr rtl="0"/>
          <a:r>
            <a:rPr lang="en-GB" sz="7200" b="1" smtClean="0">
              <a:solidFill>
                <a:srgbClr val="008000"/>
              </a:solidFill>
            </a:rPr>
            <a:t>Anyone</a:t>
          </a:r>
          <a:endParaRPr lang="en-GB" sz="7200" b="1" dirty="0">
            <a:solidFill>
              <a:srgbClr val="008000"/>
            </a:solidFill>
          </a:endParaRPr>
        </a:p>
      </dgm:t>
    </dgm:pt>
    <dgm:pt modelId="{BAF8FAFE-C5DB-CA46-930C-1883BF2086C9}" type="parTrans" cxnId="{08D25CFC-F4F4-B647-96B7-6CCACC442986}">
      <dgm:prSet/>
      <dgm:spPr/>
      <dgm:t>
        <a:bodyPr/>
        <a:lstStyle/>
        <a:p>
          <a:endParaRPr lang="en-US" b="1">
            <a:solidFill>
              <a:srgbClr val="008000"/>
            </a:solidFill>
          </a:endParaRPr>
        </a:p>
      </dgm:t>
    </dgm:pt>
    <dgm:pt modelId="{959C95DC-18CA-F841-AD48-FAD90259701C}" type="sibTrans" cxnId="{08D25CFC-F4F4-B647-96B7-6CCACC442986}">
      <dgm:prSet/>
      <dgm:spPr/>
      <dgm:t>
        <a:bodyPr/>
        <a:lstStyle/>
        <a:p>
          <a:endParaRPr lang="en-US" b="1">
            <a:solidFill>
              <a:srgbClr val="008000"/>
            </a:solidFill>
          </a:endParaRPr>
        </a:p>
      </dgm:t>
    </dgm:pt>
    <dgm:pt modelId="{8E078BC2-E916-EB40-AFB3-FFF09EAF9F57}" type="pres">
      <dgm:prSet presAssocID="{BCCFD8F8-8F33-1949-868A-10C6C83D2A7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117B58-E015-CE41-9623-A39BEFB35B50}" type="pres">
      <dgm:prSet presAssocID="{43A78C03-0EE7-FC49-8A4E-7858527FAB08}" presName="boxAndChildren" presStyleCnt="0"/>
      <dgm:spPr/>
    </dgm:pt>
    <dgm:pt modelId="{8B0DECD5-7E02-FB4B-B9C0-2192A912893A}" type="pres">
      <dgm:prSet presAssocID="{43A78C03-0EE7-FC49-8A4E-7858527FAB08}" presName="parentTextBox" presStyleLbl="node1" presStyleIdx="0" presStyleCnt="3"/>
      <dgm:spPr/>
      <dgm:t>
        <a:bodyPr/>
        <a:lstStyle/>
        <a:p>
          <a:endParaRPr lang="en-US"/>
        </a:p>
      </dgm:t>
    </dgm:pt>
    <dgm:pt modelId="{F41C14E7-ACC6-5341-A033-20C2C67D5260}" type="pres">
      <dgm:prSet presAssocID="{E548F85F-E152-2F49-AFE2-ECD3EE54EFF8}" presName="sp" presStyleCnt="0"/>
      <dgm:spPr/>
    </dgm:pt>
    <dgm:pt modelId="{6D47900F-3AA8-8F4E-8CFA-FF553928D8B6}" type="pres">
      <dgm:prSet presAssocID="{CC6337FE-ABFD-734A-A26C-F719EDB19AD1}" presName="arrowAndChildren" presStyleCnt="0"/>
      <dgm:spPr/>
    </dgm:pt>
    <dgm:pt modelId="{1703E2F0-27A5-4F4C-9303-B8A8B9DE8ACF}" type="pres">
      <dgm:prSet presAssocID="{CC6337FE-ABFD-734A-A26C-F719EDB19AD1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B4D83A39-3B89-5543-82D9-F7C45F0C98A8}" type="pres">
      <dgm:prSet presAssocID="{9943553F-3811-4A46-8832-5666BDEAA68F}" presName="sp" presStyleCnt="0"/>
      <dgm:spPr/>
    </dgm:pt>
    <dgm:pt modelId="{4AC7523C-5FB9-704A-A6C1-8637BA5CCB62}" type="pres">
      <dgm:prSet presAssocID="{C9DB259C-38B4-5648-B5EE-E175FD6A0C4E}" presName="arrowAndChildren" presStyleCnt="0"/>
      <dgm:spPr/>
    </dgm:pt>
    <dgm:pt modelId="{60B7682F-0BBE-FD40-A97C-AC67358C5451}" type="pres">
      <dgm:prSet presAssocID="{C9DB259C-38B4-5648-B5EE-E175FD6A0C4E}" presName="parentTextArrow" presStyleLbl="node1" presStyleIdx="2" presStyleCnt="3"/>
      <dgm:spPr/>
      <dgm:t>
        <a:bodyPr/>
        <a:lstStyle/>
        <a:p>
          <a:endParaRPr lang="en-US"/>
        </a:p>
      </dgm:t>
    </dgm:pt>
  </dgm:ptLst>
  <dgm:cxnLst>
    <dgm:cxn modelId="{32135A8E-94B4-A247-8D0A-68746EE5DE67}" type="presOf" srcId="{CC6337FE-ABFD-734A-A26C-F719EDB19AD1}" destId="{1703E2F0-27A5-4F4C-9303-B8A8B9DE8ACF}" srcOrd="0" destOrd="0" presId="urn:microsoft.com/office/officeart/2005/8/layout/process4"/>
    <dgm:cxn modelId="{08D25CFC-F4F4-B647-96B7-6CCACC442986}" srcId="{BCCFD8F8-8F33-1949-868A-10C6C83D2A7D}" destId="{43A78C03-0EE7-FC49-8A4E-7858527FAB08}" srcOrd="2" destOrd="0" parTransId="{BAF8FAFE-C5DB-CA46-930C-1883BF2086C9}" sibTransId="{959C95DC-18CA-F841-AD48-FAD90259701C}"/>
    <dgm:cxn modelId="{3DDEB401-1512-4E4D-8D6B-9761F2AB7ED9}" srcId="{BCCFD8F8-8F33-1949-868A-10C6C83D2A7D}" destId="{C9DB259C-38B4-5648-B5EE-E175FD6A0C4E}" srcOrd="0" destOrd="0" parTransId="{FEEFC45A-C3FC-A04A-847A-56A3CAB01C2C}" sibTransId="{9943553F-3811-4A46-8832-5666BDEAA68F}"/>
    <dgm:cxn modelId="{3B457398-56E6-894D-BEDB-E71205C68258}" type="presOf" srcId="{BCCFD8F8-8F33-1949-868A-10C6C83D2A7D}" destId="{8E078BC2-E916-EB40-AFB3-FFF09EAF9F57}" srcOrd="0" destOrd="0" presId="urn:microsoft.com/office/officeart/2005/8/layout/process4"/>
    <dgm:cxn modelId="{90E0FF79-5C69-AB4D-B09B-C82D16D79948}" srcId="{BCCFD8F8-8F33-1949-868A-10C6C83D2A7D}" destId="{CC6337FE-ABFD-734A-A26C-F719EDB19AD1}" srcOrd="1" destOrd="0" parTransId="{A0B20593-611B-C649-8707-794B408B7378}" sibTransId="{E548F85F-E152-2F49-AFE2-ECD3EE54EFF8}"/>
    <dgm:cxn modelId="{079C2F9F-79D7-EF40-9F9F-C862493EC7EF}" type="presOf" srcId="{43A78C03-0EE7-FC49-8A4E-7858527FAB08}" destId="{8B0DECD5-7E02-FB4B-B9C0-2192A912893A}" srcOrd="0" destOrd="0" presId="urn:microsoft.com/office/officeart/2005/8/layout/process4"/>
    <dgm:cxn modelId="{543397E6-FEEC-B643-917A-EB7C2DA5B859}" type="presOf" srcId="{C9DB259C-38B4-5648-B5EE-E175FD6A0C4E}" destId="{60B7682F-0BBE-FD40-A97C-AC67358C5451}" srcOrd="0" destOrd="0" presId="urn:microsoft.com/office/officeart/2005/8/layout/process4"/>
    <dgm:cxn modelId="{CFD78E76-AEA1-0E4D-9534-44F3A174845B}" type="presParOf" srcId="{8E078BC2-E916-EB40-AFB3-FFF09EAF9F57}" destId="{51117B58-E015-CE41-9623-A39BEFB35B50}" srcOrd="0" destOrd="0" presId="urn:microsoft.com/office/officeart/2005/8/layout/process4"/>
    <dgm:cxn modelId="{F9522B5D-3CCE-1E44-8B34-DF439E9115DA}" type="presParOf" srcId="{51117B58-E015-CE41-9623-A39BEFB35B50}" destId="{8B0DECD5-7E02-FB4B-B9C0-2192A912893A}" srcOrd="0" destOrd="0" presId="urn:microsoft.com/office/officeart/2005/8/layout/process4"/>
    <dgm:cxn modelId="{1371A845-A4B7-E34C-99E1-FD25CE9FF21B}" type="presParOf" srcId="{8E078BC2-E916-EB40-AFB3-FFF09EAF9F57}" destId="{F41C14E7-ACC6-5341-A033-20C2C67D5260}" srcOrd="1" destOrd="0" presId="urn:microsoft.com/office/officeart/2005/8/layout/process4"/>
    <dgm:cxn modelId="{8466D263-9F4A-0F45-8CE4-90813F27E4B2}" type="presParOf" srcId="{8E078BC2-E916-EB40-AFB3-FFF09EAF9F57}" destId="{6D47900F-3AA8-8F4E-8CFA-FF553928D8B6}" srcOrd="2" destOrd="0" presId="urn:microsoft.com/office/officeart/2005/8/layout/process4"/>
    <dgm:cxn modelId="{014E107C-2611-824B-AF2E-7A84C04C850E}" type="presParOf" srcId="{6D47900F-3AA8-8F4E-8CFA-FF553928D8B6}" destId="{1703E2F0-27A5-4F4C-9303-B8A8B9DE8ACF}" srcOrd="0" destOrd="0" presId="urn:microsoft.com/office/officeart/2005/8/layout/process4"/>
    <dgm:cxn modelId="{E42295E3-26A9-BC45-BF24-C1EEFC5004BE}" type="presParOf" srcId="{8E078BC2-E916-EB40-AFB3-FFF09EAF9F57}" destId="{B4D83A39-3B89-5543-82D9-F7C45F0C98A8}" srcOrd="3" destOrd="0" presId="urn:microsoft.com/office/officeart/2005/8/layout/process4"/>
    <dgm:cxn modelId="{91740C0B-EC10-0B4C-B9AE-0D388129D9F3}" type="presParOf" srcId="{8E078BC2-E916-EB40-AFB3-FFF09EAF9F57}" destId="{4AC7523C-5FB9-704A-A6C1-8637BA5CCB62}" srcOrd="4" destOrd="0" presId="urn:microsoft.com/office/officeart/2005/8/layout/process4"/>
    <dgm:cxn modelId="{9E01A7E2-1FB2-B440-B88D-9B8A1B2215AD}" type="presParOf" srcId="{4AC7523C-5FB9-704A-A6C1-8637BA5CCB62}" destId="{60B7682F-0BBE-FD40-A97C-AC67358C545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D4D9EC6-281E-4244-8D01-5F25B8B8EE7D}" type="doc">
      <dgm:prSet loTypeId="urn:microsoft.com/office/officeart/2005/8/layout/cycle2" loCatId="" qsTypeId="urn:microsoft.com/office/officeart/2005/8/quickstyle/simple4" qsCatId="simple" csTypeId="urn:microsoft.com/office/officeart/2005/8/colors/accent2_5" csCatId="accent2"/>
      <dgm:spPr/>
      <dgm:t>
        <a:bodyPr/>
        <a:lstStyle/>
        <a:p>
          <a:endParaRPr lang="en-US"/>
        </a:p>
      </dgm:t>
    </dgm:pt>
    <dgm:pt modelId="{1620B15F-244F-524D-9B9C-9E104A28F747}">
      <dgm:prSet custT="1"/>
      <dgm:spPr/>
      <dgm:t>
        <a:bodyPr/>
        <a:lstStyle/>
        <a:p>
          <a:pPr rtl="0"/>
          <a:r>
            <a:rPr lang="en-ZA" sz="1300" b="1" smtClean="0">
              <a:solidFill>
                <a:schemeClr val="accent6">
                  <a:lumMod val="50000"/>
                </a:schemeClr>
              </a:solidFill>
            </a:rPr>
            <a:t>Share</a:t>
          </a:r>
          <a:endParaRPr lang="en-ZA" sz="1300" b="1">
            <a:solidFill>
              <a:schemeClr val="accent6">
                <a:lumMod val="50000"/>
              </a:schemeClr>
            </a:solidFill>
          </a:endParaRPr>
        </a:p>
      </dgm:t>
    </dgm:pt>
    <dgm:pt modelId="{1ADD28C9-242D-4A42-8111-F3275A54A942}" type="parTrans" cxnId="{47D14C87-B8FD-A943-A8E7-357D48C51F11}">
      <dgm:prSet/>
      <dgm:spPr/>
      <dgm:t>
        <a:bodyPr/>
        <a:lstStyle/>
        <a:p>
          <a:endParaRPr lang="en-US" sz="1300" b="1">
            <a:solidFill>
              <a:schemeClr val="accent6">
                <a:lumMod val="50000"/>
              </a:schemeClr>
            </a:solidFill>
          </a:endParaRPr>
        </a:p>
      </dgm:t>
    </dgm:pt>
    <dgm:pt modelId="{E5D2071A-68D7-BC4C-AB04-2CCDD967F263}" type="sibTrans" cxnId="{47D14C87-B8FD-A943-A8E7-357D48C51F11}">
      <dgm:prSet custT="1"/>
      <dgm:spPr/>
      <dgm:t>
        <a:bodyPr/>
        <a:lstStyle/>
        <a:p>
          <a:endParaRPr lang="en-US" sz="1300" b="1">
            <a:solidFill>
              <a:schemeClr val="accent6">
                <a:lumMod val="50000"/>
              </a:schemeClr>
            </a:solidFill>
          </a:endParaRPr>
        </a:p>
      </dgm:t>
    </dgm:pt>
    <dgm:pt modelId="{4B9A1D10-A316-F84E-9F8D-03F3F5C25B2F}">
      <dgm:prSet custT="1"/>
      <dgm:spPr/>
      <dgm:t>
        <a:bodyPr/>
        <a:lstStyle/>
        <a:p>
          <a:pPr rtl="0"/>
          <a:r>
            <a:rPr lang="en-ZA" sz="1300" b="1" smtClean="0">
              <a:solidFill>
                <a:schemeClr val="accent6">
                  <a:lumMod val="50000"/>
                </a:schemeClr>
              </a:solidFill>
            </a:rPr>
            <a:t>Use </a:t>
          </a:r>
          <a:endParaRPr lang="en-ZA" sz="1300" b="1">
            <a:solidFill>
              <a:schemeClr val="accent6">
                <a:lumMod val="50000"/>
              </a:schemeClr>
            </a:solidFill>
          </a:endParaRPr>
        </a:p>
      </dgm:t>
    </dgm:pt>
    <dgm:pt modelId="{6BAF2B68-8E1B-F84F-ABC1-2ED23632512E}" type="parTrans" cxnId="{1A7D89AE-8F54-EB46-8626-050A5B9B0E80}">
      <dgm:prSet/>
      <dgm:spPr/>
      <dgm:t>
        <a:bodyPr/>
        <a:lstStyle/>
        <a:p>
          <a:endParaRPr lang="en-US" sz="1300" b="1">
            <a:solidFill>
              <a:schemeClr val="accent6">
                <a:lumMod val="50000"/>
              </a:schemeClr>
            </a:solidFill>
          </a:endParaRPr>
        </a:p>
      </dgm:t>
    </dgm:pt>
    <dgm:pt modelId="{79922CA9-18FE-D443-83C3-E998B626D38F}" type="sibTrans" cxnId="{1A7D89AE-8F54-EB46-8626-050A5B9B0E80}">
      <dgm:prSet custT="1"/>
      <dgm:spPr/>
      <dgm:t>
        <a:bodyPr/>
        <a:lstStyle/>
        <a:p>
          <a:endParaRPr lang="en-US" sz="1300" b="1">
            <a:solidFill>
              <a:schemeClr val="accent6">
                <a:lumMod val="50000"/>
              </a:schemeClr>
            </a:solidFill>
          </a:endParaRPr>
        </a:p>
      </dgm:t>
    </dgm:pt>
    <dgm:pt modelId="{1E55E3C2-C29A-AF4B-AEA8-E0937467EDB2}">
      <dgm:prSet custT="1"/>
      <dgm:spPr/>
      <dgm:t>
        <a:bodyPr/>
        <a:lstStyle/>
        <a:p>
          <a:pPr rtl="0"/>
          <a:r>
            <a:rPr lang="en-ZA" sz="1300" b="1" smtClean="0">
              <a:solidFill>
                <a:schemeClr val="accent6">
                  <a:lumMod val="50000"/>
                </a:schemeClr>
              </a:solidFill>
            </a:rPr>
            <a:t>Reuse</a:t>
          </a:r>
          <a:endParaRPr lang="en-ZA" sz="1300" b="1">
            <a:solidFill>
              <a:schemeClr val="accent6">
                <a:lumMod val="50000"/>
              </a:schemeClr>
            </a:solidFill>
          </a:endParaRPr>
        </a:p>
      </dgm:t>
    </dgm:pt>
    <dgm:pt modelId="{CB7C6DDC-8F40-434E-A7AE-AF34E9A69266}" type="parTrans" cxnId="{CFAE33A2-B320-5447-82FF-3DF80A190DFF}">
      <dgm:prSet/>
      <dgm:spPr/>
      <dgm:t>
        <a:bodyPr/>
        <a:lstStyle/>
        <a:p>
          <a:endParaRPr lang="en-US" sz="1300" b="1">
            <a:solidFill>
              <a:schemeClr val="accent6">
                <a:lumMod val="50000"/>
              </a:schemeClr>
            </a:solidFill>
          </a:endParaRPr>
        </a:p>
      </dgm:t>
    </dgm:pt>
    <dgm:pt modelId="{34A6639B-A83A-D845-93B5-FB363E57E706}" type="sibTrans" cxnId="{CFAE33A2-B320-5447-82FF-3DF80A190DFF}">
      <dgm:prSet custT="1"/>
      <dgm:spPr/>
      <dgm:t>
        <a:bodyPr/>
        <a:lstStyle/>
        <a:p>
          <a:endParaRPr lang="en-US" sz="1300" b="1">
            <a:solidFill>
              <a:schemeClr val="accent6">
                <a:lumMod val="50000"/>
              </a:schemeClr>
            </a:solidFill>
          </a:endParaRPr>
        </a:p>
      </dgm:t>
    </dgm:pt>
    <dgm:pt modelId="{7AACB7BA-B5E5-2D4E-ABAC-DBE662359528}">
      <dgm:prSet custT="1"/>
      <dgm:spPr/>
      <dgm:t>
        <a:bodyPr/>
        <a:lstStyle/>
        <a:p>
          <a:pPr rtl="0"/>
          <a:r>
            <a:rPr lang="en-ZA" sz="1300" b="1" smtClean="0">
              <a:solidFill>
                <a:schemeClr val="accent6">
                  <a:lumMod val="50000"/>
                </a:schemeClr>
              </a:solidFill>
            </a:rPr>
            <a:t>Re-purpose</a:t>
          </a:r>
          <a:endParaRPr lang="en-ZA" sz="1300" b="1">
            <a:solidFill>
              <a:schemeClr val="accent6">
                <a:lumMod val="50000"/>
              </a:schemeClr>
            </a:solidFill>
          </a:endParaRPr>
        </a:p>
      </dgm:t>
    </dgm:pt>
    <dgm:pt modelId="{BC721A54-59B1-A342-B0E4-838B50B5AE5D}" type="parTrans" cxnId="{D747C671-E7B1-164B-B81C-D35BB7251137}">
      <dgm:prSet/>
      <dgm:spPr/>
      <dgm:t>
        <a:bodyPr/>
        <a:lstStyle/>
        <a:p>
          <a:endParaRPr lang="en-US" sz="1300" b="1">
            <a:solidFill>
              <a:schemeClr val="accent6">
                <a:lumMod val="50000"/>
              </a:schemeClr>
            </a:solidFill>
          </a:endParaRPr>
        </a:p>
      </dgm:t>
    </dgm:pt>
    <dgm:pt modelId="{F8ECE60D-1276-D04E-9CBF-BD7873F98E43}" type="sibTrans" cxnId="{D747C671-E7B1-164B-B81C-D35BB7251137}">
      <dgm:prSet custT="1"/>
      <dgm:spPr/>
      <dgm:t>
        <a:bodyPr/>
        <a:lstStyle/>
        <a:p>
          <a:endParaRPr lang="en-US" sz="1300" b="1">
            <a:solidFill>
              <a:schemeClr val="accent6">
                <a:lumMod val="50000"/>
              </a:schemeClr>
            </a:solidFill>
          </a:endParaRPr>
        </a:p>
      </dgm:t>
    </dgm:pt>
    <dgm:pt modelId="{1874CC20-A2DA-2E4A-86CF-B58733C7C5FD}">
      <dgm:prSet custT="1"/>
      <dgm:spPr/>
      <dgm:t>
        <a:bodyPr/>
        <a:lstStyle/>
        <a:p>
          <a:pPr rtl="0"/>
          <a:r>
            <a:rPr lang="en-ZA" sz="1200" b="1" dirty="0" smtClean="0">
              <a:solidFill>
                <a:schemeClr val="accent6">
                  <a:lumMod val="50000"/>
                </a:schemeClr>
              </a:solidFill>
            </a:rPr>
            <a:t>Translate</a:t>
          </a:r>
          <a:endParaRPr lang="en-ZA" sz="1200" b="1" dirty="0">
            <a:solidFill>
              <a:schemeClr val="accent6">
                <a:lumMod val="50000"/>
              </a:schemeClr>
            </a:solidFill>
          </a:endParaRPr>
        </a:p>
      </dgm:t>
    </dgm:pt>
    <dgm:pt modelId="{3977DCF4-2959-114A-8862-198E33FEBDAC}" type="parTrans" cxnId="{0656F1D1-4A41-CC43-9144-90BCAFCC111A}">
      <dgm:prSet/>
      <dgm:spPr/>
      <dgm:t>
        <a:bodyPr/>
        <a:lstStyle/>
        <a:p>
          <a:endParaRPr lang="en-US" sz="1300" b="1">
            <a:solidFill>
              <a:schemeClr val="accent6">
                <a:lumMod val="50000"/>
              </a:schemeClr>
            </a:solidFill>
          </a:endParaRPr>
        </a:p>
      </dgm:t>
    </dgm:pt>
    <dgm:pt modelId="{9A3C40C9-47F1-D245-820E-3A26AA3D208B}" type="sibTrans" cxnId="{0656F1D1-4A41-CC43-9144-90BCAFCC111A}">
      <dgm:prSet custT="1"/>
      <dgm:spPr/>
      <dgm:t>
        <a:bodyPr/>
        <a:lstStyle/>
        <a:p>
          <a:endParaRPr lang="en-US" sz="1300" b="1">
            <a:solidFill>
              <a:schemeClr val="accent6">
                <a:lumMod val="50000"/>
              </a:schemeClr>
            </a:solidFill>
          </a:endParaRPr>
        </a:p>
      </dgm:t>
    </dgm:pt>
    <dgm:pt modelId="{4C605AE0-80F0-DA4A-B217-EA33D6673DED}">
      <dgm:prSet custT="1"/>
      <dgm:spPr/>
      <dgm:t>
        <a:bodyPr/>
        <a:lstStyle/>
        <a:p>
          <a:pPr rtl="0"/>
          <a:r>
            <a:rPr lang="en-ZA" sz="1300" b="1" smtClean="0">
              <a:solidFill>
                <a:schemeClr val="accent6">
                  <a:lumMod val="50000"/>
                </a:schemeClr>
              </a:solidFill>
            </a:rPr>
            <a:t>Improve</a:t>
          </a:r>
          <a:endParaRPr lang="en-ZA" sz="1300" b="1">
            <a:solidFill>
              <a:schemeClr val="accent6">
                <a:lumMod val="50000"/>
              </a:schemeClr>
            </a:solidFill>
          </a:endParaRPr>
        </a:p>
      </dgm:t>
    </dgm:pt>
    <dgm:pt modelId="{F03944BA-CF8C-6B4B-891C-2E1DA90B6D37}" type="parTrans" cxnId="{D6547350-604B-C74D-92B9-5B4101DCE560}">
      <dgm:prSet/>
      <dgm:spPr/>
      <dgm:t>
        <a:bodyPr/>
        <a:lstStyle/>
        <a:p>
          <a:endParaRPr lang="en-US" sz="1300" b="1">
            <a:solidFill>
              <a:schemeClr val="accent6">
                <a:lumMod val="50000"/>
              </a:schemeClr>
            </a:solidFill>
          </a:endParaRPr>
        </a:p>
      </dgm:t>
    </dgm:pt>
    <dgm:pt modelId="{1DF0542B-CE86-A742-A7E5-1D46CCA2E06F}" type="sibTrans" cxnId="{D6547350-604B-C74D-92B9-5B4101DCE560}">
      <dgm:prSet custT="1"/>
      <dgm:spPr/>
      <dgm:t>
        <a:bodyPr/>
        <a:lstStyle/>
        <a:p>
          <a:endParaRPr lang="en-US" sz="1300" b="1">
            <a:solidFill>
              <a:schemeClr val="accent6">
                <a:lumMod val="50000"/>
              </a:schemeClr>
            </a:solidFill>
          </a:endParaRPr>
        </a:p>
      </dgm:t>
    </dgm:pt>
    <dgm:pt modelId="{8D1DC0A0-E862-3845-A3B2-AC1644741025}">
      <dgm:prSet custT="1"/>
      <dgm:spPr/>
      <dgm:t>
        <a:bodyPr/>
        <a:lstStyle/>
        <a:p>
          <a:pPr rtl="0"/>
          <a:r>
            <a:rPr lang="en-ZA" sz="1300" b="1" smtClean="0">
              <a:solidFill>
                <a:schemeClr val="accent6">
                  <a:lumMod val="50000"/>
                </a:schemeClr>
              </a:solidFill>
            </a:rPr>
            <a:t>Adapt</a:t>
          </a:r>
          <a:endParaRPr lang="en-ZA" sz="1300" b="1">
            <a:solidFill>
              <a:schemeClr val="accent6">
                <a:lumMod val="50000"/>
              </a:schemeClr>
            </a:solidFill>
          </a:endParaRPr>
        </a:p>
      </dgm:t>
    </dgm:pt>
    <dgm:pt modelId="{85D69F35-8522-1342-9076-AD2BEB196497}" type="parTrans" cxnId="{B65845CA-E398-E24B-8259-DEA8B2B2E35B}">
      <dgm:prSet/>
      <dgm:spPr/>
      <dgm:t>
        <a:bodyPr/>
        <a:lstStyle/>
        <a:p>
          <a:endParaRPr lang="en-US" sz="1300" b="1">
            <a:solidFill>
              <a:schemeClr val="accent6">
                <a:lumMod val="50000"/>
              </a:schemeClr>
            </a:solidFill>
          </a:endParaRPr>
        </a:p>
      </dgm:t>
    </dgm:pt>
    <dgm:pt modelId="{08FF97F2-D6E2-4347-B171-1CAABA9EF85D}" type="sibTrans" cxnId="{B65845CA-E398-E24B-8259-DEA8B2B2E35B}">
      <dgm:prSet custT="1"/>
      <dgm:spPr/>
      <dgm:t>
        <a:bodyPr/>
        <a:lstStyle/>
        <a:p>
          <a:endParaRPr lang="en-US" sz="1300" b="1">
            <a:solidFill>
              <a:schemeClr val="accent6">
                <a:lumMod val="50000"/>
              </a:schemeClr>
            </a:solidFill>
          </a:endParaRPr>
        </a:p>
      </dgm:t>
    </dgm:pt>
    <dgm:pt modelId="{3B419753-7DF3-8D40-B232-18647B88DC0A}">
      <dgm:prSet custT="1"/>
      <dgm:spPr/>
      <dgm:t>
        <a:bodyPr/>
        <a:lstStyle/>
        <a:p>
          <a:pPr rtl="0"/>
          <a:r>
            <a:rPr lang="en-ZA" sz="1300" b="1" smtClean="0">
              <a:solidFill>
                <a:schemeClr val="accent6">
                  <a:lumMod val="50000"/>
                </a:schemeClr>
              </a:solidFill>
            </a:rPr>
            <a:t>Remix</a:t>
          </a:r>
          <a:endParaRPr lang="en-ZA" sz="1300" b="1">
            <a:solidFill>
              <a:schemeClr val="accent6">
                <a:lumMod val="50000"/>
              </a:schemeClr>
            </a:solidFill>
          </a:endParaRPr>
        </a:p>
      </dgm:t>
    </dgm:pt>
    <dgm:pt modelId="{2F99047D-2108-474E-8CE3-4E41F6E2C6DD}" type="parTrans" cxnId="{ACD43397-5451-4242-8F65-02FC014FFA61}">
      <dgm:prSet/>
      <dgm:spPr/>
      <dgm:t>
        <a:bodyPr/>
        <a:lstStyle/>
        <a:p>
          <a:endParaRPr lang="en-US" sz="1300" b="1">
            <a:solidFill>
              <a:schemeClr val="accent6">
                <a:lumMod val="50000"/>
              </a:schemeClr>
            </a:solidFill>
          </a:endParaRPr>
        </a:p>
      </dgm:t>
    </dgm:pt>
    <dgm:pt modelId="{E23D60BE-0624-3A4A-B122-551871963B04}" type="sibTrans" cxnId="{ACD43397-5451-4242-8F65-02FC014FFA61}">
      <dgm:prSet custT="1"/>
      <dgm:spPr/>
      <dgm:t>
        <a:bodyPr/>
        <a:lstStyle/>
        <a:p>
          <a:endParaRPr lang="en-US" sz="1300" b="1">
            <a:solidFill>
              <a:schemeClr val="accent6">
                <a:lumMod val="50000"/>
              </a:schemeClr>
            </a:solidFill>
          </a:endParaRPr>
        </a:p>
      </dgm:t>
    </dgm:pt>
    <dgm:pt modelId="{502A2919-706E-C444-B0C2-138604B7384E}">
      <dgm:prSet custT="1"/>
      <dgm:spPr/>
      <dgm:t>
        <a:bodyPr/>
        <a:lstStyle/>
        <a:p>
          <a:pPr rtl="0"/>
          <a:r>
            <a:rPr lang="en-ZA" sz="1300" b="1" smtClean="0">
              <a:solidFill>
                <a:schemeClr val="accent6">
                  <a:lumMod val="50000"/>
                </a:schemeClr>
              </a:solidFill>
            </a:rPr>
            <a:t>Re-share</a:t>
          </a:r>
          <a:endParaRPr lang="en-ZA" sz="1300" b="1">
            <a:solidFill>
              <a:schemeClr val="accent6">
                <a:lumMod val="50000"/>
              </a:schemeClr>
            </a:solidFill>
          </a:endParaRPr>
        </a:p>
      </dgm:t>
    </dgm:pt>
    <dgm:pt modelId="{4AEB7863-F630-4C4C-A16D-7F541ED9BE4D}" type="parTrans" cxnId="{A5E38751-15A4-AF43-A2FF-DF7A8F2647A6}">
      <dgm:prSet/>
      <dgm:spPr/>
      <dgm:t>
        <a:bodyPr/>
        <a:lstStyle/>
        <a:p>
          <a:endParaRPr lang="en-US" sz="1300" b="1">
            <a:solidFill>
              <a:schemeClr val="accent6">
                <a:lumMod val="50000"/>
              </a:schemeClr>
            </a:solidFill>
          </a:endParaRPr>
        </a:p>
      </dgm:t>
    </dgm:pt>
    <dgm:pt modelId="{D6376692-C3AC-E849-82C6-D5C1BC16320C}" type="sibTrans" cxnId="{A5E38751-15A4-AF43-A2FF-DF7A8F2647A6}">
      <dgm:prSet custT="1"/>
      <dgm:spPr/>
      <dgm:t>
        <a:bodyPr/>
        <a:lstStyle/>
        <a:p>
          <a:endParaRPr lang="en-US" sz="1300" b="1">
            <a:solidFill>
              <a:schemeClr val="accent6">
                <a:lumMod val="50000"/>
              </a:schemeClr>
            </a:solidFill>
          </a:endParaRPr>
        </a:p>
      </dgm:t>
    </dgm:pt>
    <dgm:pt modelId="{643547D6-BFAB-1444-A05F-444B8177E523}" type="pres">
      <dgm:prSet presAssocID="{6D4D9EC6-281E-4244-8D01-5F25B8B8EE7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084A7A-E2DB-BE48-8AC9-81106DD4736D}" type="pres">
      <dgm:prSet presAssocID="{1620B15F-244F-524D-9B9C-9E104A28F747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10B078-89EE-394F-9CE8-76642B712745}" type="pres">
      <dgm:prSet presAssocID="{E5D2071A-68D7-BC4C-AB04-2CCDD967F263}" presName="sibTrans" presStyleLbl="sibTrans2D1" presStyleIdx="0" presStyleCnt="9"/>
      <dgm:spPr/>
      <dgm:t>
        <a:bodyPr/>
        <a:lstStyle/>
        <a:p>
          <a:endParaRPr lang="en-US"/>
        </a:p>
      </dgm:t>
    </dgm:pt>
    <dgm:pt modelId="{38DC3EA4-8992-CB42-8F7E-6B639B273D31}" type="pres">
      <dgm:prSet presAssocID="{E5D2071A-68D7-BC4C-AB04-2CCDD967F263}" presName="connectorText" presStyleLbl="sibTrans2D1" presStyleIdx="0" presStyleCnt="9"/>
      <dgm:spPr/>
      <dgm:t>
        <a:bodyPr/>
        <a:lstStyle/>
        <a:p>
          <a:endParaRPr lang="en-US"/>
        </a:p>
      </dgm:t>
    </dgm:pt>
    <dgm:pt modelId="{CC10017E-F90E-C84D-83E4-A6B34BBAFB57}" type="pres">
      <dgm:prSet presAssocID="{4B9A1D10-A316-F84E-9F8D-03F3F5C25B2F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06CD89-DE9F-8647-A595-ED17CF78C69A}" type="pres">
      <dgm:prSet presAssocID="{79922CA9-18FE-D443-83C3-E998B626D38F}" presName="sibTrans" presStyleLbl="sibTrans2D1" presStyleIdx="1" presStyleCnt="9"/>
      <dgm:spPr/>
      <dgm:t>
        <a:bodyPr/>
        <a:lstStyle/>
        <a:p>
          <a:endParaRPr lang="en-US"/>
        </a:p>
      </dgm:t>
    </dgm:pt>
    <dgm:pt modelId="{2DABAD47-8B95-A34B-B9B7-35589788574C}" type="pres">
      <dgm:prSet presAssocID="{79922CA9-18FE-D443-83C3-E998B626D38F}" presName="connectorText" presStyleLbl="sibTrans2D1" presStyleIdx="1" presStyleCnt="9"/>
      <dgm:spPr/>
      <dgm:t>
        <a:bodyPr/>
        <a:lstStyle/>
        <a:p>
          <a:endParaRPr lang="en-US"/>
        </a:p>
      </dgm:t>
    </dgm:pt>
    <dgm:pt modelId="{C61AE2F7-0E2A-EE40-AF61-8DF546F638E7}" type="pres">
      <dgm:prSet presAssocID="{1E55E3C2-C29A-AF4B-AEA8-E0937467EDB2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F49E87-4C35-2E49-99BF-EB269AFB6F99}" type="pres">
      <dgm:prSet presAssocID="{34A6639B-A83A-D845-93B5-FB363E57E706}" presName="sibTrans" presStyleLbl="sibTrans2D1" presStyleIdx="2" presStyleCnt="9"/>
      <dgm:spPr/>
      <dgm:t>
        <a:bodyPr/>
        <a:lstStyle/>
        <a:p>
          <a:endParaRPr lang="en-US"/>
        </a:p>
      </dgm:t>
    </dgm:pt>
    <dgm:pt modelId="{BB131282-08DB-2643-9A8B-6EAAD18B1326}" type="pres">
      <dgm:prSet presAssocID="{34A6639B-A83A-D845-93B5-FB363E57E706}" presName="connectorText" presStyleLbl="sibTrans2D1" presStyleIdx="2" presStyleCnt="9"/>
      <dgm:spPr/>
      <dgm:t>
        <a:bodyPr/>
        <a:lstStyle/>
        <a:p>
          <a:endParaRPr lang="en-US"/>
        </a:p>
      </dgm:t>
    </dgm:pt>
    <dgm:pt modelId="{24E2C055-FEEC-CB45-B73A-C8AC78BE6984}" type="pres">
      <dgm:prSet presAssocID="{7AACB7BA-B5E5-2D4E-ABAC-DBE662359528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959B22-C2B6-D14E-8A14-AEBE70959BE2}" type="pres">
      <dgm:prSet presAssocID="{F8ECE60D-1276-D04E-9CBF-BD7873F98E43}" presName="sibTrans" presStyleLbl="sibTrans2D1" presStyleIdx="3" presStyleCnt="9"/>
      <dgm:spPr/>
      <dgm:t>
        <a:bodyPr/>
        <a:lstStyle/>
        <a:p>
          <a:endParaRPr lang="en-US"/>
        </a:p>
      </dgm:t>
    </dgm:pt>
    <dgm:pt modelId="{DB2FE97E-BFD0-A64E-A2CF-CD5CAD1CFB8F}" type="pres">
      <dgm:prSet presAssocID="{F8ECE60D-1276-D04E-9CBF-BD7873F98E43}" presName="connectorText" presStyleLbl="sibTrans2D1" presStyleIdx="3" presStyleCnt="9"/>
      <dgm:spPr/>
      <dgm:t>
        <a:bodyPr/>
        <a:lstStyle/>
        <a:p>
          <a:endParaRPr lang="en-US"/>
        </a:p>
      </dgm:t>
    </dgm:pt>
    <dgm:pt modelId="{BDEFC1C1-8135-4B43-879C-4CC4CC95BC38}" type="pres">
      <dgm:prSet presAssocID="{1874CC20-A2DA-2E4A-86CF-B58733C7C5FD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431010-07C5-1943-812D-103A127FE9F8}" type="pres">
      <dgm:prSet presAssocID="{9A3C40C9-47F1-D245-820E-3A26AA3D208B}" presName="sibTrans" presStyleLbl="sibTrans2D1" presStyleIdx="4" presStyleCnt="9"/>
      <dgm:spPr/>
      <dgm:t>
        <a:bodyPr/>
        <a:lstStyle/>
        <a:p>
          <a:endParaRPr lang="en-US"/>
        </a:p>
      </dgm:t>
    </dgm:pt>
    <dgm:pt modelId="{6314BCD6-B423-4642-A9CC-8A51B1CCE38F}" type="pres">
      <dgm:prSet presAssocID="{9A3C40C9-47F1-D245-820E-3A26AA3D208B}" presName="connectorText" presStyleLbl="sibTrans2D1" presStyleIdx="4" presStyleCnt="9"/>
      <dgm:spPr/>
      <dgm:t>
        <a:bodyPr/>
        <a:lstStyle/>
        <a:p>
          <a:endParaRPr lang="en-US"/>
        </a:p>
      </dgm:t>
    </dgm:pt>
    <dgm:pt modelId="{97D5F648-AEDB-E646-AC28-ED456AB90017}" type="pres">
      <dgm:prSet presAssocID="{4C605AE0-80F0-DA4A-B217-EA33D6673DED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428B91-2CFA-1B44-A898-7CD09D579614}" type="pres">
      <dgm:prSet presAssocID="{1DF0542B-CE86-A742-A7E5-1D46CCA2E06F}" presName="sibTrans" presStyleLbl="sibTrans2D1" presStyleIdx="5" presStyleCnt="9"/>
      <dgm:spPr/>
      <dgm:t>
        <a:bodyPr/>
        <a:lstStyle/>
        <a:p>
          <a:endParaRPr lang="en-US"/>
        </a:p>
      </dgm:t>
    </dgm:pt>
    <dgm:pt modelId="{6B5B7434-2D25-9243-BC2C-13D6803F1308}" type="pres">
      <dgm:prSet presAssocID="{1DF0542B-CE86-A742-A7E5-1D46CCA2E06F}" presName="connectorText" presStyleLbl="sibTrans2D1" presStyleIdx="5" presStyleCnt="9"/>
      <dgm:spPr/>
      <dgm:t>
        <a:bodyPr/>
        <a:lstStyle/>
        <a:p>
          <a:endParaRPr lang="en-US"/>
        </a:p>
      </dgm:t>
    </dgm:pt>
    <dgm:pt modelId="{A9411590-841C-DA43-819A-7B0A1DE7E613}" type="pres">
      <dgm:prSet presAssocID="{8D1DC0A0-E862-3845-A3B2-AC1644741025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3B7D42-992F-FE47-A954-E49E9B91D013}" type="pres">
      <dgm:prSet presAssocID="{08FF97F2-D6E2-4347-B171-1CAABA9EF85D}" presName="sibTrans" presStyleLbl="sibTrans2D1" presStyleIdx="6" presStyleCnt="9"/>
      <dgm:spPr/>
      <dgm:t>
        <a:bodyPr/>
        <a:lstStyle/>
        <a:p>
          <a:endParaRPr lang="en-US"/>
        </a:p>
      </dgm:t>
    </dgm:pt>
    <dgm:pt modelId="{AD212E6E-F407-E04B-B402-E1D466D1B582}" type="pres">
      <dgm:prSet presAssocID="{08FF97F2-D6E2-4347-B171-1CAABA9EF85D}" presName="connectorText" presStyleLbl="sibTrans2D1" presStyleIdx="6" presStyleCnt="9"/>
      <dgm:spPr/>
      <dgm:t>
        <a:bodyPr/>
        <a:lstStyle/>
        <a:p>
          <a:endParaRPr lang="en-US"/>
        </a:p>
      </dgm:t>
    </dgm:pt>
    <dgm:pt modelId="{E365EDEF-936E-3F4E-BE71-D8794A1576B2}" type="pres">
      <dgm:prSet presAssocID="{3B419753-7DF3-8D40-B232-18647B88DC0A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6D74E4-F440-5545-828D-95FD8ED2C156}" type="pres">
      <dgm:prSet presAssocID="{E23D60BE-0624-3A4A-B122-551871963B04}" presName="sibTrans" presStyleLbl="sibTrans2D1" presStyleIdx="7" presStyleCnt="9"/>
      <dgm:spPr/>
      <dgm:t>
        <a:bodyPr/>
        <a:lstStyle/>
        <a:p>
          <a:endParaRPr lang="en-US"/>
        </a:p>
      </dgm:t>
    </dgm:pt>
    <dgm:pt modelId="{1D70226C-9F5E-5941-AB66-0A331E2FA607}" type="pres">
      <dgm:prSet presAssocID="{E23D60BE-0624-3A4A-B122-551871963B04}" presName="connectorText" presStyleLbl="sibTrans2D1" presStyleIdx="7" presStyleCnt="9"/>
      <dgm:spPr/>
      <dgm:t>
        <a:bodyPr/>
        <a:lstStyle/>
        <a:p>
          <a:endParaRPr lang="en-US"/>
        </a:p>
      </dgm:t>
    </dgm:pt>
    <dgm:pt modelId="{62050D67-0629-FB48-8BDA-77C60B0644DD}" type="pres">
      <dgm:prSet presAssocID="{502A2919-706E-C444-B0C2-138604B7384E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2E9F6C-95EF-194C-8590-B573AF082D1A}" type="pres">
      <dgm:prSet presAssocID="{D6376692-C3AC-E849-82C6-D5C1BC16320C}" presName="sibTrans" presStyleLbl="sibTrans2D1" presStyleIdx="8" presStyleCnt="9"/>
      <dgm:spPr/>
      <dgm:t>
        <a:bodyPr/>
        <a:lstStyle/>
        <a:p>
          <a:endParaRPr lang="en-US"/>
        </a:p>
      </dgm:t>
    </dgm:pt>
    <dgm:pt modelId="{A0F490E0-93F4-0640-9551-89E035DB1562}" type="pres">
      <dgm:prSet presAssocID="{D6376692-C3AC-E849-82C6-D5C1BC16320C}" presName="connectorText" presStyleLbl="sibTrans2D1" presStyleIdx="8" presStyleCnt="9"/>
      <dgm:spPr/>
      <dgm:t>
        <a:bodyPr/>
        <a:lstStyle/>
        <a:p>
          <a:endParaRPr lang="en-US"/>
        </a:p>
      </dgm:t>
    </dgm:pt>
  </dgm:ptLst>
  <dgm:cxnLst>
    <dgm:cxn modelId="{D7C8466A-57D7-A14A-A41C-0A8846F87CC7}" type="presOf" srcId="{6D4D9EC6-281E-4244-8D01-5F25B8B8EE7D}" destId="{643547D6-BFAB-1444-A05F-444B8177E523}" srcOrd="0" destOrd="0" presId="urn:microsoft.com/office/officeart/2005/8/layout/cycle2"/>
    <dgm:cxn modelId="{70BC1FB7-3B6A-344D-A5F6-A8B5A3130F95}" type="presOf" srcId="{79922CA9-18FE-D443-83C3-E998B626D38F}" destId="{D506CD89-DE9F-8647-A595-ED17CF78C69A}" srcOrd="0" destOrd="0" presId="urn:microsoft.com/office/officeart/2005/8/layout/cycle2"/>
    <dgm:cxn modelId="{B65845CA-E398-E24B-8259-DEA8B2B2E35B}" srcId="{6D4D9EC6-281E-4244-8D01-5F25B8B8EE7D}" destId="{8D1DC0A0-E862-3845-A3B2-AC1644741025}" srcOrd="6" destOrd="0" parTransId="{85D69F35-8522-1342-9076-AD2BEB196497}" sibTransId="{08FF97F2-D6E2-4347-B171-1CAABA9EF85D}"/>
    <dgm:cxn modelId="{6A9D860D-148D-2044-A01E-12FB89098DA9}" type="presOf" srcId="{E23D60BE-0624-3A4A-B122-551871963B04}" destId="{1D70226C-9F5E-5941-AB66-0A331E2FA607}" srcOrd="1" destOrd="0" presId="urn:microsoft.com/office/officeart/2005/8/layout/cycle2"/>
    <dgm:cxn modelId="{E5827082-3ABF-6943-BDF9-C86ADD9EA024}" type="presOf" srcId="{4C605AE0-80F0-DA4A-B217-EA33D6673DED}" destId="{97D5F648-AEDB-E646-AC28-ED456AB90017}" srcOrd="0" destOrd="0" presId="urn:microsoft.com/office/officeart/2005/8/layout/cycle2"/>
    <dgm:cxn modelId="{84D5D0F5-59DB-8447-9FD9-C66ABACAC151}" type="presOf" srcId="{9A3C40C9-47F1-D245-820E-3A26AA3D208B}" destId="{8B431010-07C5-1943-812D-103A127FE9F8}" srcOrd="0" destOrd="0" presId="urn:microsoft.com/office/officeart/2005/8/layout/cycle2"/>
    <dgm:cxn modelId="{A14ED0F9-D338-D244-AD6C-F868C14407E7}" type="presOf" srcId="{1874CC20-A2DA-2E4A-86CF-B58733C7C5FD}" destId="{BDEFC1C1-8135-4B43-879C-4CC4CC95BC38}" srcOrd="0" destOrd="0" presId="urn:microsoft.com/office/officeart/2005/8/layout/cycle2"/>
    <dgm:cxn modelId="{9CD19B76-9BE8-5944-858F-7705581FB95B}" type="presOf" srcId="{34A6639B-A83A-D845-93B5-FB363E57E706}" destId="{BB131282-08DB-2643-9A8B-6EAAD18B1326}" srcOrd="1" destOrd="0" presId="urn:microsoft.com/office/officeart/2005/8/layout/cycle2"/>
    <dgm:cxn modelId="{26FB35B7-7C6F-8B4E-B4A3-1760AA03E456}" type="presOf" srcId="{E23D60BE-0624-3A4A-B122-551871963B04}" destId="{086D74E4-F440-5545-828D-95FD8ED2C156}" srcOrd="0" destOrd="0" presId="urn:microsoft.com/office/officeart/2005/8/layout/cycle2"/>
    <dgm:cxn modelId="{1E2FC7EC-9124-0A4D-85F5-C9E3F1D99739}" type="presOf" srcId="{F8ECE60D-1276-D04E-9CBF-BD7873F98E43}" destId="{DB2FE97E-BFD0-A64E-A2CF-CD5CAD1CFB8F}" srcOrd="1" destOrd="0" presId="urn:microsoft.com/office/officeart/2005/8/layout/cycle2"/>
    <dgm:cxn modelId="{6A9774AD-13EF-6C44-B989-0C0C9709DA77}" type="presOf" srcId="{3B419753-7DF3-8D40-B232-18647B88DC0A}" destId="{E365EDEF-936E-3F4E-BE71-D8794A1576B2}" srcOrd="0" destOrd="0" presId="urn:microsoft.com/office/officeart/2005/8/layout/cycle2"/>
    <dgm:cxn modelId="{AC8975D2-505A-A840-BF84-EED0E2E2BC0D}" type="presOf" srcId="{4B9A1D10-A316-F84E-9F8D-03F3F5C25B2F}" destId="{CC10017E-F90E-C84D-83E4-A6B34BBAFB57}" srcOrd="0" destOrd="0" presId="urn:microsoft.com/office/officeart/2005/8/layout/cycle2"/>
    <dgm:cxn modelId="{D747C671-E7B1-164B-B81C-D35BB7251137}" srcId="{6D4D9EC6-281E-4244-8D01-5F25B8B8EE7D}" destId="{7AACB7BA-B5E5-2D4E-ABAC-DBE662359528}" srcOrd="3" destOrd="0" parTransId="{BC721A54-59B1-A342-B0E4-838B50B5AE5D}" sibTransId="{F8ECE60D-1276-D04E-9CBF-BD7873F98E43}"/>
    <dgm:cxn modelId="{C60D3D20-B1D8-8B49-A610-92B13D57F4A7}" type="presOf" srcId="{79922CA9-18FE-D443-83C3-E998B626D38F}" destId="{2DABAD47-8B95-A34B-B9B7-35589788574C}" srcOrd="1" destOrd="0" presId="urn:microsoft.com/office/officeart/2005/8/layout/cycle2"/>
    <dgm:cxn modelId="{A25F90BB-3B37-9D4D-9162-98D8B57EC112}" type="presOf" srcId="{E5D2071A-68D7-BC4C-AB04-2CCDD967F263}" destId="{38DC3EA4-8992-CB42-8F7E-6B639B273D31}" srcOrd="1" destOrd="0" presId="urn:microsoft.com/office/officeart/2005/8/layout/cycle2"/>
    <dgm:cxn modelId="{ACD43397-5451-4242-8F65-02FC014FFA61}" srcId="{6D4D9EC6-281E-4244-8D01-5F25B8B8EE7D}" destId="{3B419753-7DF3-8D40-B232-18647B88DC0A}" srcOrd="7" destOrd="0" parTransId="{2F99047D-2108-474E-8CE3-4E41F6E2C6DD}" sibTransId="{E23D60BE-0624-3A4A-B122-551871963B04}"/>
    <dgm:cxn modelId="{47D14C87-B8FD-A943-A8E7-357D48C51F11}" srcId="{6D4D9EC6-281E-4244-8D01-5F25B8B8EE7D}" destId="{1620B15F-244F-524D-9B9C-9E104A28F747}" srcOrd="0" destOrd="0" parTransId="{1ADD28C9-242D-4A42-8111-F3275A54A942}" sibTransId="{E5D2071A-68D7-BC4C-AB04-2CCDD967F263}"/>
    <dgm:cxn modelId="{F5752972-95C0-BC40-B264-0EB6ED2077D7}" type="presOf" srcId="{F8ECE60D-1276-D04E-9CBF-BD7873F98E43}" destId="{BF959B22-C2B6-D14E-8A14-AEBE70959BE2}" srcOrd="0" destOrd="0" presId="urn:microsoft.com/office/officeart/2005/8/layout/cycle2"/>
    <dgm:cxn modelId="{0656F1D1-4A41-CC43-9144-90BCAFCC111A}" srcId="{6D4D9EC6-281E-4244-8D01-5F25B8B8EE7D}" destId="{1874CC20-A2DA-2E4A-86CF-B58733C7C5FD}" srcOrd="4" destOrd="0" parTransId="{3977DCF4-2959-114A-8862-198E33FEBDAC}" sibTransId="{9A3C40C9-47F1-D245-820E-3A26AA3D208B}"/>
    <dgm:cxn modelId="{A5E38751-15A4-AF43-A2FF-DF7A8F2647A6}" srcId="{6D4D9EC6-281E-4244-8D01-5F25B8B8EE7D}" destId="{502A2919-706E-C444-B0C2-138604B7384E}" srcOrd="8" destOrd="0" parTransId="{4AEB7863-F630-4C4C-A16D-7F541ED9BE4D}" sibTransId="{D6376692-C3AC-E849-82C6-D5C1BC16320C}"/>
    <dgm:cxn modelId="{1860D8AC-AFFE-C343-9B14-98F3FBA2E538}" type="presOf" srcId="{502A2919-706E-C444-B0C2-138604B7384E}" destId="{62050D67-0629-FB48-8BDA-77C60B0644DD}" srcOrd="0" destOrd="0" presId="urn:microsoft.com/office/officeart/2005/8/layout/cycle2"/>
    <dgm:cxn modelId="{D6547350-604B-C74D-92B9-5B4101DCE560}" srcId="{6D4D9EC6-281E-4244-8D01-5F25B8B8EE7D}" destId="{4C605AE0-80F0-DA4A-B217-EA33D6673DED}" srcOrd="5" destOrd="0" parTransId="{F03944BA-CF8C-6B4B-891C-2E1DA90B6D37}" sibTransId="{1DF0542B-CE86-A742-A7E5-1D46CCA2E06F}"/>
    <dgm:cxn modelId="{FE4CFBEB-AE28-9842-97CD-21BED6520CC1}" type="presOf" srcId="{8D1DC0A0-E862-3845-A3B2-AC1644741025}" destId="{A9411590-841C-DA43-819A-7B0A1DE7E613}" srcOrd="0" destOrd="0" presId="urn:microsoft.com/office/officeart/2005/8/layout/cycle2"/>
    <dgm:cxn modelId="{1FACACDB-61F4-974A-9BB4-EA0BAC642656}" type="presOf" srcId="{D6376692-C3AC-E849-82C6-D5C1BC16320C}" destId="{462E9F6C-95EF-194C-8590-B573AF082D1A}" srcOrd="0" destOrd="0" presId="urn:microsoft.com/office/officeart/2005/8/layout/cycle2"/>
    <dgm:cxn modelId="{CFAE33A2-B320-5447-82FF-3DF80A190DFF}" srcId="{6D4D9EC6-281E-4244-8D01-5F25B8B8EE7D}" destId="{1E55E3C2-C29A-AF4B-AEA8-E0937467EDB2}" srcOrd="2" destOrd="0" parTransId="{CB7C6DDC-8F40-434E-A7AE-AF34E9A69266}" sibTransId="{34A6639B-A83A-D845-93B5-FB363E57E706}"/>
    <dgm:cxn modelId="{7E9F38F0-F6ED-E644-8B19-40E8CCA0C6CC}" type="presOf" srcId="{E5D2071A-68D7-BC4C-AB04-2CCDD967F263}" destId="{FC10B078-89EE-394F-9CE8-76642B712745}" srcOrd="0" destOrd="0" presId="urn:microsoft.com/office/officeart/2005/8/layout/cycle2"/>
    <dgm:cxn modelId="{1A7D89AE-8F54-EB46-8626-050A5B9B0E80}" srcId="{6D4D9EC6-281E-4244-8D01-5F25B8B8EE7D}" destId="{4B9A1D10-A316-F84E-9F8D-03F3F5C25B2F}" srcOrd="1" destOrd="0" parTransId="{6BAF2B68-8E1B-F84F-ABC1-2ED23632512E}" sibTransId="{79922CA9-18FE-D443-83C3-E998B626D38F}"/>
    <dgm:cxn modelId="{AE2F3D0B-93C4-F24B-A290-04702C641824}" type="presOf" srcId="{34A6639B-A83A-D845-93B5-FB363E57E706}" destId="{05F49E87-4C35-2E49-99BF-EB269AFB6F99}" srcOrd="0" destOrd="0" presId="urn:microsoft.com/office/officeart/2005/8/layout/cycle2"/>
    <dgm:cxn modelId="{656BDB03-2B43-C542-B9BE-51420F5175A8}" type="presOf" srcId="{1DF0542B-CE86-A742-A7E5-1D46CCA2E06F}" destId="{6B5B7434-2D25-9243-BC2C-13D6803F1308}" srcOrd="1" destOrd="0" presId="urn:microsoft.com/office/officeart/2005/8/layout/cycle2"/>
    <dgm:cxn modelId="{CB1C4473-EF32-3442-BEBE-A589DFCE01E1}" type="presOf" srcId="{9A3C40C9-47F1-D245-820E-3A26AA3D208B}" destId="{6314BCD6-B423-4642-A9CC-8A51B1CCE38F}" srcOrd="1" destOrd="0" presId="urn:microsoft.com/office/officeart/2005/8/layout/cycle2"/>
    <dgm:cxn modelId="{7A5CC495-EFEE-7E48-9C18-3ADFE078E7DE}" type="presOf" srcId="{1E55E3C2-C29A-AF4B-AEA8-E0937467EDB2}" destId="{C61AE2F7-0E2A-EE40-AF61-8DF546F638E7}" srcOrd="0" destOrd="0" presId="urn:microsoft.com/office/officeart/2005/8/layout/cycle2"/>
    <dgm:cxn modelId="{E693E313-8538-974A-81F6-CA9EFC82EB6F}" type="presOf" srcId="{1620B15F-244F-524D-9B9C-9E104A28F747}" destId="{DB084A7A-E2DB-BE48-8AC9-81106DD4736D}" srcOrd="0" destOrd="0" presId="urn:microsoft.com/office/officeart/2005/8/layout/cycle2"/>
    <dgm:cxn modelId="{B134CA9D-6ACC-054A-8D01-01AD84E2AB87}" type="presOf" srcId="{D6376692-C3AC-E849-82C6-D5C1BC16320C}" destId="{A0F490E0-93F4-0640-9551-89E035DB1562}" srcOrd="1" destOrd="0" presId="urn:microsoft.com/office/officeart/2005/8/layout/cycle2"/>
    <dgm:cxn modelId="{DFE4ADE3-AF1B-EF41-A5DF-623EC779E9DD}" type="presOf" srcId="{08FF97F2-D6E2-4347-B171-1CAABA9EF85D}" destId="{6E3B7D42-992F-FE47-A954-E49E9B91D013}" srcOrd="0" destOrd="0" presId="urn:microsoft.com/office/officeart/2005/8/layout/cycle2"/>
    <dgm:cxn modelId="{F04F83E5-CD3F-654D-86EF-7ED3A624048C}" type="presOf" srcId="{1DF0542B-CE86-A742-A7E5-1D46CCA2E06F}" destId="{17428B91-2CFA-1B44-A898-7CD09D579614}" srcOrd="0" destOrd="0" presId="urn:microsoft.com/office/officeart/2005/8/layout/cycle2"/>
    <dgm:cxn modelId="{26093DE2-2F43-2241-BEEA-693D61108E7E}" type="presOf" srcId="{7AACB7BA-B5E5-2D4E-ABAC-DBE662359528}" destId="{24E2C055-FEEC-CB45-B73A-C8AC78BE6984}" srcOrd="0" destOrd="0" presId="urn:microsoft.com/office/officeart/2005/8/layout/cycle2"/>
    <dgm:cxn modelId="{3B108CD1-1F87-B244-AF2A-132EDFFD2017}" type="presOf" srcId="{08FF97F2-D6E2-4347-B171-1CAABA9EF85D}" destId="{AD212E6E-F407-E04B-B402-E1D466D1B582}" srcOrd="1" destOrd="0" presId="urn:microsoft.com/office/officeart/2005/8/layout/cycle2"/>
    <dgm:cxn modelId="{2FD0966C-75D6-2D41-8657-9C15A305B9F7}" type="presParOf" srcId="{643547D6-BFAB-1444-A05F-444B8177E523}" destId="{DB084A7A-E2DB-BE48-8AC9-81106DD4736D}" srcOrd="0" destOrd="0" presId="urn:microsoft.com/office/officeart/2005/8/layout/cycle2"/>
    <dgm:cxn modelId="{1C708A37-2EB1-CE41-9467-2379524C23A0}" type="presParOf" srcId="{643547D6-BFAB-1444-A05F-444B8177E523}" destId="{FC10B078-89EE-394F-9CE8-76642B712745}" srcOrd="1" destOrd="0" presId="urn:microsoft.com/office/officeart/2005/8/layout/cycle2"/>
    <dgm:cxn modelId="{8E78E1FC-7DA5-7E44-8323-E92F2458C677}" type="presParOf" srcId="{FC10B078-89EE-394F-9CE8-76642B712745}" destId="{38DC3EA4-8992-CB42-8F7E-6B639B273D31}" srcOrd="0" destOrd="0" presId="urn:microsoft.com/office/officeart/2005/8/layout/cycle2"/>
    <dgm:cxn modelId="{F2D14CE3-1B03-A644-8115-B91DFD6695A8}" type="presParOf" srcId="{643547D6-BFAB-1444-A05F-444B8177E523}" destId="{CC10017E-F90E-C84D-83E4-A6B34BBAFB57}" srcOrd="2" destOrd="0" presId="urn:microsoft.com/office/officeart/2005/8/layout/cycle2"/>
    <dgm:cxn modelId="{1AA44FE7-AFEF-374C-B6A5-83BA4C4D466C}" type="presParOf" srcId="{643547D6-BFAB-1444-A05F-444B8177E523}" destId="{D506CD89-DE9F-8647-A595-ED17CF78C69A}" srcOrd="3" destOrd="0" presId="urn:microsoft.com/office/officeart/2005/8/layout/cycle2"/>
    <dgm:cxn modelId="{F3A8C6A7-C221-BB4F-8370-FA5CDEFC32C7}" type="presParOf" srcId="{D506CD89-DE9F-8647-A595-ED17CF78C69A}" destId="{2DABAD47-8B95-A34B-B9B7-35589788574C}" srcOrd="0" destOrd="0" presId="urn:microsoft.com/office/officeart/2005/8/layout/cycle2"/>
    <dgm:cxn modelId="{F8E52769-491A-9041-8AA9-C3FBD0944DAC}" type="presParOf" srcId="{643547D6-BFAB-1444-A05F-444B8177E523}" destId="{C61AE2F7-0E2A-EE40-AF61-8DF546F638E7}" srcOrd="4" destOrd="0" presId="urn:microsoft.com/office/officeart/2005/8/layout/cycle2"/>
    <dgm:cxn modelId="{5FD0E998-7B6E-3A4B-8D7D-33152E2C7C10}" type="presParOf" srcId="{643547D6-BFAB-1444-A05F-444B8177E523}" destId="{05F49E87-4C35-2E49-99BF-EB269AFB6F99}" srcOrd="5" destOrd="0" presId="urn:microsoft.com/office/officeart/2005/8/layout/cycle2"/>
    <dgm:cxn modelId="{F4093D0A-5310-AA41-B824-B9AFC1CCF424}" type="presParOf" srcId="{05F49E87-4C35-2E49-99BF-EB269AFB6F99}" destId="{BB131282-08DB-2643-9A8B-6EAAD18B1326}" srcOrd="0" destOrd="0" presId="urn:microsoft.com/office/officeart/2005/8/layout/cycle2"/>
    <dgm:cxn modelId="{92A4DCED-ED27-E847-AFCD-3D721DB11930}" type="presParOf" srcId="{643547D6-BFAB-1444-A05F-444B8177E523}" destId="{24E2C055-FEEC-CB45-B73A-C8AC78BE6984}" srcOrd="6" destOrd="0" presId="urn:microsoft.com/office/officeart/2005/8/layout/cycle2"/>
    <dgm:cxn modelId="{7E0395D8-2F93-B74F-8406-325A2B678DF5}" type="presParOf" srcId="{643547D6-BFAB-1444-A05F-444B8177E523}" destId="{BF959B22-C2B6-D14E-8A14-AEBE70959BE2}" srcOrd="7" destOrd="0" presId="urn:microsoft.com/office/officeart/2005/8/layout/cycle2"/>
    <dgm:cxn modelId="{CEA33B91-5442-444E-A723-C9BB39E19E12}" type="presParOf" srcId="{BF959B22-C2B6-D14E-8A14-AEBE70959BE2}" destId="{DB2FE97E-BFD0-A64E-A2CF-CD5CAD1CFB8F}" srcOrd="0" destOrd="0" presId="urn:microsoft.com/office/officeart/2005/8/layout/cycle2"/>
    <dgm:cxn modelId="{897DAA62-75A4-F241-9696-5FD63630AE15}" type="presParOf" srcId="{643547D6-BFAB-1444-A05F-444B8177E523}" destId="{BDEFC1C1-8135-4B43-879C-4CC4CC95BC38}" srcOrd="8" destOrd="0" presId="urn:microsoft.com/office/officeart/2005/8/layout/cycle2"/>
    <dgm:cxn modelId="{86DECD61-716F-C846-B09B-CA6647DC381F}" type="presParOf" srcId="{643547D6-BFAB-1444-A05F-444B8177E523}" destId="{8B431010-07C5-1943-812D-103A127FE9F8}" srcOrd="9" destOrd="0" presId="urn:microsoft.com/office/officeart/2005/8/layout/cycle2"/>
    <dgm:cxn modelId="{C8DDC260-ADD0-F345-956E-6E531DFCE525}" type="presParOf" srcId="{8B431010-07C5-1943-812D-103A127FE9F8}" destId="{6314BCD6-B423-4642-A9CC-8A51B1CCE38F}" srcOrd="0" destOrd="0" presId="urn:microsoft.com/office/officeart/2005/8/layout/cycle2"/>
    <dgm:cxn modelId="{6B8887D0-3704-614F-A907-7F65132C661C}" type="presParOf" srcId="{643547D6-BFAB-1444-A05F-444B8177E523}" destId="{97D5F648-AEDB-E646-AC28-ED456AB90017}" srcOrd="10" destOrd="0" presId="urn:microsoft.com/office/officeart/2005/8/layout/cycle2"/>
    <dgm:cxn modelId="{83B0172F-BF82-BA48-9C7D-B1AAED3DA5DC}" type="presParOf" srcId="{643547D6-BFAB-1444-A05F-444B8177E523}" destId="{17428B91-2CFA-1B44-A898-7CD09D579614}" srcOrd="11" destOrd="0" presId="urn:microsoft.com/office/officeart/2005/8/layout/cycle2"/>
    <dgm:cxn modelId="{7FC11B49-BA1B-9F41-9E3D-D059DE87F255}" type="presParOf" srcId="{17428B91-2CFA-1B44-A898-7CD09D579614}" destId="{6B5B7434-2D25-9243-BC2C-13D6803F1308}" srcOrd="0" destOrd="0" presId="urn:microsoft.com/office/officeart/2005/8/layout/cycle2"/>
    <dgm:cxn modelId="{06E3CE3F-99DB-4E42-9532-A6E2971315FD}" type="presParOf" srcId="{643547D6-BFAB-1444-A05F-444B8177E523}" destId="{A9411590-841C-DA43-819A-7B0A1DE7E613}" srcOrd="12" destOrd="0" presId="urn:microsoft.com/office/officeart/2005/8/layout/cycle2"/>
    <dgm:cxn modelId="{B7EA2967-3B0D-FF4E-B9C6-0D49127E63D3}" type="presParOf" srcId="{643547D6-BFAB-1444-A05F-444B8177E523}" destId="{6E3B7D42-992F-FE47-A954-E49E9B91D013}" srcOrd="13" destOrd="0" presId="urn:microsoft.com/office/officeart/2005/8/layout/cycle2"/>
    <dgm:cxn modelId="{C2A3021C-BD34-7441-B1E5-33B03BB03F1B}" type="presParOf" srcId="{6E3B7D42-992F-FE47-A954-E49E9B91D013}" destId="{AD212E6E-F407-E04B-B402-E1D466D1B582}" srcOrd="0" destOrd="0" presId="urn:microsoft.com/office/officeart/2005/8/layout/cycle2"/>
    <dgm:cxn modelId="{E36438A9-B773-0B48-80DF-9B09166FC307}" type="presParOf" srcId="{643547D6-BFAB-1444-A05F-444B8177E523}" destId="{E365EDEF-936E-3F4E-BE71-D8794A1576B2}" srcOrd="14" destOrd="0" presId="urn:microsoft.com/office/officeart/2005/8/layout/cycle2"/>
    <dgm:cxn modelId="{2667936E-C3F3-284A-9A6B-2D0D2B353D9D}" type="presParOf" srcId="{643547D6-BFAB-1444-A05F-444B8177E523}" destId="{086D74E4-F440-5545-828D-95FD8ED2C156}" srcOrd="15" destOrd="0" presId="urn:microsoft.com/office/officeart/2005/8/layout/cycle2"/>
    <dgm:cxn modelId="{66D37B6E-1C40-6B49-ABC0-D0D4D0DE8240}" type="presParOf" srcId="{086D74E4-F440-5545-828D-95FD8ED2C156}" destId="{1D70226C-9F5E-5941-AB66-0A331E2FA607}" srcOrd="0" destOrd="0" presId="urn:microsoft.com/office/officeart/2005/8/layout/cycle2"/>
    <dgm:cxn modelId="{D3221819-6753-4049-9335-2E0FC1B1484C}" type="presParOf" srcId="{643547D6-BFAB-1444-A05F-444B8177E523}" destId="{62050D67-0629-FB48-8BDA-77C60B0644DD}" srcOrd="16" destOrd="0" presId="urn:microsoft.com/office/officeart/2005/8/layout/cycle2"/>
    <dgm:cxn modelId="{9B043140-C2DB-7C46-91A0-9B268CDBB806}" type="presParOf" srcId="{643547D6-BFAB-1444-A05F-444B8177E523}" destId="{462E9F6C-95EF-194C-8590-B573AF082D1A}" srcOrd="17" destOrd="0" presId="urn:microsoft.com/office/officeart/2005/8/layout/cycle2"/>
    <dgm:cxn modelId="{F7DE24E4-C1AC-2544-BDB7-DAE9B6448A49}" type="presParOf" srcId="{462E9F6C-95EF-194C-8590-B573AF082D1A}" destId="{A0F490E0-93F4-0640-9551-89E035DB156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CF57AA-084B-9B4D-B391-AE1A31F00D5C}" type="doc">
      <dgm:prSet loTypeId="urn:microsoft.com/office/officeart/2005/8/layout/pyramid2" loCatId="" qsTypeId="urn:microsoft.com/office/officeart/2005/8/quickstyle/simple4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C97AA37B-94B8-A74E-ACC6-7EB18C14336E}">
      <dgm:prSet/>
      <dgm:spPr/>
      <dgm:t>
        <a:bodyPr/>
        <a:lstStyle/>
        <a:p>
          <a:pPr rtl="0"/>
          <a:r>
            <a:rPr lang="en-ZA" dirty="0" smtClean="0">
              <a:solidFill>
                <a:srgbClr val="0000FF"/>
              </a:solidFill>
            </a:rPr>
            <a:t>Diversity of </a:t>
          </a:r>
          <a:r>
            <a:rPr lang="en-ZA" b="1" dirty="0" smtClean="0">
              <a:solidFill>
                <a:srgbClr val="0000FF"/>
              </a:solidFill>
            </a:rPr>
            <a:t>formats</a:t>
          </a:r>
          <a:endParaRPr lang="en-ZA" dirty="0">
            <a:solidFill>
              <a:srgbClr val="0000FF"/>
            </a:solidFill>
          </a:endParaRPr>
        </a:p>
      </dgm:t>
    </dgm:pt>
    <dgm:pt modelId="{5A0EFF52-1A38-C545-BE2F-A6A106288F47}" type="parTrans" cxnId="{A20411EB-E5AC-A748-B8E8-30D0FDEEA4F4}">
      <dgm:prSet/>
      <dgm:spPr/>
      <dgm:t>
        <a:bodyPr/>
        <a:lstStyle/>
        <a:p>
          <a:endParaRPr lang="en-US">
            <a:solidFill>
              <a:srgbClr val="0000FF"/>
            </a:solidFill>
          </a:endParaRPr>
        </a:p>
      </dgm:t>
    </dgm:pt>
    <dgm:pt modelId="{D6FD0321-0C3A-E14F-9E81-0100215B3CC4}" type="sibTrans" cxnId="{A20411EB-E5AC-A748-B8E8-30D0FDEEA4F4}">
      <dgm:prSet/>
      <dgm:spPr/>
      <dgm:t>
        <a:bodyPr/>
        <a:lstStyle/>
        <a:p>
          <a:endParaRPr lang="en-US">
            <a:solidFill>
              <a:srgbClr val="0000FF"/>
            </a:solidFill>
          </a:endParaRPr>
        </a:p>
      </dgm:t>
    </dgm:pt>
    <dgm:pt modelId="{F4E988B4-90B9-5042-B55A-20ABE9050A44}">
      <dgm:prSet/>
      <dgm:spPr/>
      <dgm:t>
        <a:bodyPr/>
        <a:lstStyle/>
        <a:p>
          <a:pPr rtl="0"/>
          <a:r>
            <a:rPr lang="en-ZA" smtClean="0">
              <a:solidFill>
                <a:srgbClr val="0000FF"/>
              </a:solidFill>
            </a:rPr>
            <a:t>Diversity of </a:t>
          </a:r>
          <a:r>
            <a:rPr lang="en-ZA" b="1" smtClean="0">
              <a:solidFill>
                <a:srgbClr val="0000FF"/>
              </a:solidFill>
            </a:rPr>
            <a:t>technical platforms</a:t>
          </a:r>
          <a:endParaRPr lang="en-ZA">
            <a:solidFill>
              <a:srgbClr val="0000FF"/>
            </a:solidFill>
          </a:endParaRPr>
        </a:p>
      </dgm:t>
    </dgm:pt>
    <dgm:pt modelId="{8BC2CED4-D165-0E40-9FCC-084E20E06314}" type="parTrans" cxnId="{EB5D7E69-1703-4548-B400-F3B2219EF73A}">
      <dgm:prSet/>
      <dgm:spPr/>
      <dgm:t>
        <a:bodyPr/>
        <a:lstStyle/>
        <a:p>
          <a:endParaRPr lang="en-US">
            <a:solidFill>
              <a:srgbClr val="0000FF"/>
            </a:solidFill>
          </a:endParaRPr>
        </a:p>
      </dgm:t>
    </dgm:pt>
    <dgm:pt modelId="{91EFD6A9-2BC1-3D47-A4F5-A16BE219C5B2}" type="sibTrans" cxnId="{EB5D7E69-1703-4548-B400-F3B2219EF73A}">
      <dgm:prSet/>
      <dgm:spPr/>
      <dgm:t>
        <a:bodyPr/>
        <a:lstStyle/>
        <a:p>
          <a:endParaRPr lang="en-US">
            <a:solidFill>
              <a:srgbClr val="0000FF"/>
            </a:solidFill>
          </a:endParaRPr>
        </a:p>
      </dgm:t>
    </dgm:pt>
    <dgm:pt modelId="{C5A40AD1-8D56-3B45-8DFC-B7CF4B877D06}">
      <dgm:prSet/>
      <dgm:spPr/>
      <dgm:t>
        <a:bodyPr/>
        <a:lstStyle/>
        <a:p>
          <a:pPr rtl="0"/>
          <a:r>
            <a:rPr lang="en-ZA" smtClean="0">
              <a:solidFill>
                <a:srgbClr val="0000FF"/>
              </a:solidFill>
            </a:rPr>
            <a:t>Diversity of </a:t>
          </a:r>
          <a:r>
            <a:rPr lang="en-ZA" b="1" smtClean="0">
              <a:solidFill>
                <a:srgbClr val="0000FF"/>
              </a:solidFill>
            </a:rPr>
            <a:t>delivery</a:t>
          </a:r>
          <a:r>
            <a:rPr lang="en-ZA" smtClean="0">
              <a:solidFill>
                <a:srgbClr val="0000FF"/>
              </a:solidFill>
            </a:rPr>
            <a:t> mechanisms</a:t>
          </a:r>
          <a:endParaRPr lang="en-ZA">
            <a:solidFill>
              <a:srgbClr val="0000FF"/>
            </a:solidFill>
          </a:endParaRPr>
        </a:p>
      </dgm:t>
    </dgm:pt>
    <dgm:pt modelId="{1F4D728C-3F2C-4341-BE82-D76A15F5BAE7}" type="parTrans" cxnId="{643A8474-9F5B-074B-B67F-97F3E05A4A57}">
      <dgm:prSet/>
      <dgm:spPr/>
      <dgm:t>
        <a:bodyPr/>
        <a:lstStyle/>
        <a:p>
          <a:endParaRPr lang="en-US">
            <a:solidFill>
              <a:srgbClr val="0000FF"/>
            </a:solidFill>
          </a:endParaRPr>
        </a:p>
      </dgm:t>
    </dgm:pt>
    <dgm:pt modelId="{F4B9B63E-EFB7-1748-AEA1-51F493621FFD}" type="sibTrans" cxnId="{643A8474-9F5B-074B-B67F-97F3E05A4A57}">
      <dgm:prSet/>
      <dgm:spPr/>
      <dgm:t>
        <a:bodyPr/>
        <a:lstStyle/>
        <a:p>
          <a:endParaRPr lang="en-US">
            <a:solidFill>
              <a:srgbClr val="0000FF"/>
            </a:solidFill>
          </a:endParaRPr>
        </a:p>
      </dgm:t>
    </dgm:pt>
    <dgm:pt modelId="{15E03320-ECF1-274B-8A43-D1D642A43206}" type="pres">
      <dgm:prSet presAssocID="{87CF57AA-084B-9B4D-B391-AE1A31F00D5C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25276B4A-F1F2-B34D-9F98-2CA8404032B3}" type="pres">
      <dgm:prSet presAssocID="{87CF57AA-084B-9B4D-B391-AE1A31F00D5C}" presName="pyramid" presStyleLbl="node1" presStyleIdx="0" presStyleCnt="1"/>
      <dgm:spPr/>
    </dgm:pt>
    <dgm:pt modelId="{E06B68B9-5AAB-FA43-A413-164F6BE5A5F5}" type="pres">
      <dgm:prSet presAssocID="{87CF57AA-084B-9B4D-B391-AE1A31F00D5C}" presName="theList" presStyleCnt="0"/>
      <dgm:spPr/>
    </dgm:pt>
    <dgm:pt modelId="{B776A991-ECC1-894A-9171-C7C4BE6C3495}" type="pres">
      <dgm:prSet presAssocID="{C97AA37B-94B8-A74E-ACC6-7EB18C14336E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03F97B-9931-2848-BA2C-9A80E3ECD55D}" type="pres">
      <dgm:prSet presAssocID="{C97AA37B-94B8-A74E-ACC6-7EB18C14336E}" presName="aSpace" presStyleCnt="0"/>
      <dgm:spPr/>
    </dgm:pt>
    <dgm:pt modelId="{41897033-4818-F647-B062-DA8800A4D32F}" type="pres">
      <dgm:prSet presAssocID="{F4E988B4-90B9-5042-B55A-20ABE9050A44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BEBCEE-8420-CA45-8452-0512965616D9}" type="pres">
      <dgm:prSet presAssocID="{F4E988B4-90B9-5042-B55A-20ABE9050A44}" presName="aSpace" presStyleCnt="0"/>
      <dgm:spPr/>
    </dgm:pt>
    <dgm:pt modelId="{0334879C-5AA9-0E42-92A6-36D7023EE937}" type="pres">
      <dgm:prSet presAssocID="{C5A40AD1-8D56-3B45-8DFC-B7CF4B877D06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0A11E2-CEF8-BB4E-A817-24D60142869F}" type="pres">
      <dgm:prSet presAssocID="{C5A40AD1-8D56-3B45-8DFC-B7CF4B877D06}" presName="aSpace" presStyleCnt="0"/>
      <dgm:spPr/>
    </dgm:pt>
  </dgm:ptLst>
  <dgm:cxnLst>
    <dgm:cxn modelId="{EB5D7E69-1703-4548-B400-F3B2219EF73A}" srcId="{87CF57AA-084B-9B4D-B391-AE1A31F00D5C}" destId="{F4E988B4-90B9-5042-B55A-20ABE9050A44}" srcOrd="1" destOrd="0" parTransId="{8BC2CED4-D165-0E40-9FCC-084E20E06314}" sibTransId="{91EFD6A9-2BC1-3D47-A4F5-A16BE219C5B2}"/>
    <dgm:cxn modelId="{643A8474-9F5B-074B-B67F-97F3E05A4A57}" srcId="{87CF57AA-084B-9B4D-B391-AE1A31F00D5C}" destId="{C5A40AD1-8D56-3B45-8DFC-B7CF4B877D06}" srcOrd="2" destOrd="0" parTransId="{1F4D728C-3F2C-4341-BE82-D76A15F5BAE7}" sibTransId="{F4B9B63E-EFB7-1748-AEA1-51F493621FFD}"/>
    <dgm:cxn modelId="{A20411EB-E5AC-A748-B8E8-30D0FDEEA4F4}" srcId="{87CF57AA-084B-9B4D-B391-AE1A31F00D5C}" destId="{C97AA37B-94B8-A74E-ACC6-7EB18C14336E}" srcOrd="0" destOrd="0" parTransId="{5A0EFF52-1A38-C545-BE2F-A6A106288F47}" sibTransId="{D6FD0321-0C3A-E14F-9E81-0100215B3CC4}"/>
    <dgm:cxn modelId="{567DE08F-36AF-8041-8C10-A041EB473194}" type="presOf" srcId="{F4E988B4-90B9-5042-B55A-20ABE9050A44}" destId="{41897033-4818-F647-B062-DA8800A4D32F}" srcOrd="0" destOrd="0" presId="urn:microsoft.com/office/officeart/2005/8/layout/pyramid2"/>
    <dgm:cxn modelId="{36A7948D-DAA0-D24A-BA90-D62B2E0893C6}" type="presOf" srcId="{87CF57AA-084B-9B4D-B391-AE1A31F00D5C}" destId="{15E03320-ECF1-274B-8A43-D1D642A43206}" srcOrd="0" destOrd="0" presId="urn:microsoft.com/office/officeart/2005/8/layout/pyramid2"/>
    <dgm:cxn modelId="{88640304-9A7D-DC44-849F-09EC67104140}" type="presOf" srcId="{C97AA37B-94B8-A74E-ACC6-7EB18C14336E}" destId="{B776A991-ECC1-894A-9171-C7C4BE6C3495}" srcOrd="0" destOrd="0" presId="urn:microsoft.com/office/officeart/2005/8/layout/pyramid2"/>
    <dgm:cxn modelId="{ABD3DDB1-A6F5-8847-91E0-FC6384B510B0}" type="presOf" srcId="{C5A40AD1-8D56-3B45-8DFC-B7CF4B877D06}" destId="{0334879C-5AA9-0E42-92A6-36D7023EE937}" srcOrd="0" destOrd="0" presId="urn:microsoft.com/office/officeart/2005/8/layout/pyramid2"/>
    <dgm:cxn modelId="{ACBC0CB6-7DBC-CE4A-9707-95BA0029F16F}" type="presParOf" srcId="{15E03320-ECF1-274B-8A43-D1D642A43206}" destId="{25276B4A-F1F2-B34D-9F98-2CA8404032B3}" srcOrd="0" destOrd="0" presId="urn:microsoft.com/office/officeart/2005/8/layout/pyramid2"/>
    <dgm:cxn modelId="{294EECCF-1ABD-AD43-B2EF-E0141947B42F}" type="presParOf" srcId="{15E03320-ECF1-274B-8A43-D1D642A43206}" destId="{E06B68B9-5AAB-FA43-A413-164F6BE5A5F5}" srcOrd="1" destOrd="0" presId="urn:microsoft.com/office/officeart/2005/8/layout/pyramid2"/>
    <dgm:cxn modelId="{F256F107-44AF-DE46-AAF5-C6EFDCA45FE8}" type="presParOf" srcId="{E06B68B9-5AAB-FA43-A413-164F6BE5A5F5}" destId="{B776A991-ECC1-894A-9171-C7C4BE6C3495}" srcOrd="0" destOrd="0" presId="urn:microsoft.com/office/officeart/2005/8/layout/pyramid2"/>
    <dgm:cxn modelId="{454FABE0-A1B8-4649-8F28-D6E57537C9EF}" type="presParOf" srcId="{E06B68B9-5AAB-FA43-A413-164F6BE5A5F5}" destId="{8B03F97B-9931-2848-BA2C-9A80E3ECD55D}" srcOrd="1" destOrd="0" presId="urn:microsoft.com/office/officeart/2005/8/layout/pyramid2"/>
    <dgm:cxn modelId="{E50F1DD9-53AA-DD4F-8396-D21A1FF566CF}" type="presParOf" srcId="{E06B68B9-5AAB-FA43-A413-164F6BE5A5F5}" destId="{41897033-4818-F647-B062-DA8800A4D32F}" srcOrd="2" destOrd="0" presId="urn:microsoft.com/office/officeart/2005/8/layout/pyramid2"/>
    <dgm:cxn modelId="{C1E6B389-C619-BD4C-8D96-9B70582BE54E}" type="presParOf" srcId="{E06B68B9-5AAB-FA43-A413-164F6BE5A5F5}" destId="{32BEBCEE-8420-CA45-8452-0512965616D9}" srcOrd="3" destOrd="0" presId="urn:microsoft.com/office/officeart/2005/8/layout/pyramid2"/>
    <dgm:cxn modelId="{181960AE-A5FA-2443-A482-D6D41978BFC1}" type="presParOf" srcId="{E06B68B9-5AAB-FA43-A413-164F6BE5A5F5}" destId="{0334879C-5AA9-0E42-92A6-36D7023EE937}" srcOrd="4" destOrd="0" presId="urn:microsoft.com/office/officeart/2005/8/layout/pyramid2"/>
    <dgm:cxn modelId="{FECF12E6-0E13-6A4E-9693-2DFF4D542921}" type="presParOf" srcId="{E06B68B9-5AAB-FA43-A413-164F6BE5A5F5}" destId="{C50A11E2-CEF8-BB4E-A817-24D60142869F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2599966-02B3-D04D-9235-4D58EED64588}" type="doc">
      <dgm:prSet loTypeId="urn:microsoft.com/office/officeart/2005/8/layout/process4" loCatId="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81AFAA6-833D-BD49-9E20-D49B2482AD76}">
      <dgm:prSet custT="1"/>
      <dgm:spPr/>
      <dgm:t>
        <a:bodyPr/>
        <a:lstStyle/>
        <a:p>
          <a:pPr rtl="0"/>
          <a:r>
            <a:rPr lang="en-GB" sz="3200" b="1" dirty="0" smtClean="0">
              <a:solidFill>
                <a:schemeClr val="tx1"/>
              </a:solidFill>
            </a:rPr>
            <a:t>DEVELOPMENT</a:t>
          </a:r>
          <a:endParaRPr lang="en-GB" sz="3200" b="1" dirty="0">
            <a:solidFill>
              <a:schemeClr val="tx1"/>
            </a:solidFill>
          </a:endParaRPr>
        </a:p>
      </dgm:t>
    </dgm:pt>
    <dgm:pt modelId="{C9E4E514-D750-2E43-B524-4A3CC9BFFFE0}" type="parTrans" cxnId="{65F5C7E0-CBE2-EE4F-8236-C91D27ADD3E4}">
      <dgm:prSet/>
      <dgm:spPr/>
      <dgm:t>
        <a:bodyPr/>
        <a:lstStyle/>
        <a:p>
          <a:endParaRPr lang="en-US" sz="3200" b="1" dirty="0">
            <a:solidFill>
              <a:schemeClr val="tx1"/>
            </a:solidFill>
          </a:endParaRPr>
        </a:p>
      </dgm:t>
    </dgm:pt>
    <dgm:pt modelId="{9243F852-FD90-5D4D-8451-F5CBB5934E0A}" type="sibTrans" cxnId="{65F5C7E0-CBE2-EE4F-8236-C91D27ADD3E4}">
      <dgm:prSet/>
      <dgm:spPr/>
      <dgm:t>
        <a:bodyPr/>
        <a:lstStyle/>
        <a:p>
          <a:endParaRPr lang="en-US" sz="3200" b="1" dirty="0">
            <a:solidFill>
              <a:schemeClr val="tx1"/>
            </a:solidFill>
          </a:endParaRPr>
        </a:p>
      </dgm:t>
    </dgm:pt>
    <dgm:pt modelId="{178986C9-676F-4D4D-93D7-3546822D6F6E}">
      <dgm:prSet custT="1"/>
      <dgm:spPr>
        <a:solidFill>
          <a:schemeClr val="accent3"/>
        </a:solidFill>
      </dgm:spPr>
      <dgm:t>
        <a:bodyPr/>
        <a:lstStyle/>
        <a:p>
          <a:pPr rtl="0"/>
          <a:r>
            <a:rPr lang="en-GB" sz="3200" b="1" dirty="0" smtClean="0">
              <a:solidFill>
                <a:schemeClr val="tx1"/>
              </a:solidFill>
            </a:rPr>
            <a:t>USE</a:t>
          </a:r>
          <a:endParaRPr lang="en-GB" sz="3200" b="1" dirty="0">
            <a:solidFill>
              <a:schemeClr val="tx1"/>
            </a:solidFill>
          </a:endParaRPr>
        </a:p>
      </dgm:t>
    </dgm:pt>
    <dgm:pt modelId="{C2730792-B7A3-694B-B0E6-2F6057D8345F}" type="parTrans" cxnId="{D075DDCF-72B4-F84A-AD84-DAFEF4BC6411}">
      <dgm:prSet/>
      <dgm:spPr/>
      <dgm:t>
        <a:bodyPr/>
        <a:lstStyle/>
        <a:p>
          <a:endParaRPr lang="en-US" sz="3200" b="1" dirty="0">
            <a:solidFill>
              <a:schemeClr val="tx1"/>
            </a:solidFill>
          </a:endParaRPr>
        </a:p>
      </dgm:t>
    </dgm:pt>
    <dgm:pt modelId="{FDCE9B29-DEE3-134B-A2E8-FDC8C2275889}" type="sibTrans" cxnId="{D075DDCF-72B4-F84A-AD84-DAFEF4BC6411}">
      <dgm:prSet/>
      <dgm:spPr/>
      <dgm:t>
        <a:bodyPr/>
        <a:lstStyle/>
        <a:p>
          <a:endParaRPr lang="en-US" sz="3200" b="1" dirty="0">
            <a:solidFill>
              <a:schemeClr val="tx1"/>
            </a:solidFill>
          </a:endParaRPr>
        </a:p>
      </dgm:t>
    </dgm:pt>
    <dgm:pt modelId="{CF5A9E89-6219-4049-A001-200615D354E2}">
      <dgm:prSet custT="1"/>
      <dgm:spPr/>
      <dgm:t>
        <a:bodyPr/>
        <a:lstStyle/>
        <a:p>
          <a:pPr rtl="0"/>
          <a:r>
            <a:rPr lang="en-GB" sz="3200" b="1" smtClean="0">
              <a:solidFill>
                <a:schemeClr val="tx1"/>
              </a:solidFill>
            </a:rPr>
            <a:t>CURATION</a:t>
          </a:r>
          <a:endParaRPr lang="en-GB" sz="3200" b="1" dirty="0">
            <a:solidFill>
              <a:schemeClr val="tx1"/>
            </a:solidFill>
          </a:endParaRPr>
        </a:p>
      </dgm:t>
    </dgm:pt>
    <dgm:pt modelId="{8257C3A7-033D-994B-A615-5D54FE4D077E}" type="sibTrans" cxnId="{ADC5B4E7-3046-394E-A021-7ECCD05D3014}">
      <dgm:prSet/>
      <dgm:spPr/>
      <dgm:t>
        <a:bodyPr/>
        <a:lstStyle/>
        <a:p>
          <a:endParaRPr lang="en-US" sz="3200" b="1" dirty="0">
            <a:solidFill>
              <a:schemeClr val="tx1"/>
            </a:solidFill>
          </a:endParaRPr>
        </a:p>
      </dgm:t>
    </dgm:pt>
    <dgm:pt modelId="{13CF1288-F9D6-7940-8DDC-50493B9EE456}" type="parTrans" cxnId="{ADC5B4E7-3046-394E-A021-7ECCD05D3014}">
      <dgm:prSet/>
      <dgm:spPr/>
      <dgm:t>
        <a:bodyPr/>
        <a:lstStyle/>
        <a:p>
          <a:endParaRPr lang="en-US" sz="3200" b="1" dirty="0">
            <a:solidFill>
              <a:schemeClr val="tx1"/>
            </a:solidFill>
          </a:endParaRPr>
        </a:p>
      </dgm:t>
    </dgm:pt>
    <dgm:pt modelId="{BB471070-BEFF-704E-8047-A30306C765C7}">
      <dgm:prSet custT="1"/>
      <dgm:spPr/>
      <dgm:t>
        <a:bodyPr/>
        <a:lstStyle/>
        <a:p>
          <a:pPr rtl="0"/>
          <a:r>
            <a:rPr lang="en-GB" sz="3200" b="1" smtClean="0">
              <a:solidFill>
                <a:schemeClr val="tx1"/>
              </a:solidFill>
            </a:rPr>
            <a:t>DELIVERY</a:t>
          </a:r>
          <a:endParaRPr lang="en-GB" sz="3200" b="1" dirty="0">
            <a:solidFill>
              <a:schemeClr val="tx1"/>
            </a:solidFill>
          </a:endParaRPr>
        </a:p>
      </dgm:t>
    </dgm:pt>
    <dgm:pt modelId="{CBC65B5D-CC9C-5F40-B499-02D8B90DE33F}" type="parTrans" cxnId="{3B4F7A1A-DF77-034A-AD12-18C894995646}">
      <dgm:prSet/>
      <dgm:spPr/>
      <dgm:t>
        <a:bodyPr/>
        <a:lstStyle/>
        <a:p>
          <a:endParaRPr lang="en-US" sz="3200" b="1" dirty="0">
            <a:solidFill>
              <a:schemeClr val="tx1"/>
            </a:solidFill>
          </a:endParaRPr>
        </a:p>
      </dgm:t>
    </dgm:pt>
    <dgm:pt modelId="{0EDEA6AB-6C6A-874A-BEA8-CE41F23C55AF}" type="sibTrans" cxnId="{3B4F7A1A-DF77-034A-AD12-18C894995646}">
      <dgm:prSet/>
      <dgm:spPr/>
      <dgm:t>
        <a:bodyPr/>
        <a:lstStyle/>
        <a:p>
          <a:endParaRPr lang="en-US" sz="3200" b="1" dirty="0">
            <a:solidFill>
              <a:schemeClr val="tx1"/>
            </a:solidFill>
          </a:endParaRPr>
        </a:p>
      </dgm:t>
    </dgm:pt>
    <dgm:pt modelId="{BB2EA587-672A-5841-8011-A15C0EE19C41}">
      <dgm:prSet custT="1"/>
      <dgm:spPr/>
      <dgm:t>
        <a:bodyPr/>
        <a:lstStyle/>
        <a:p>
          <a:r>
            <a:rPr lang="en-GB" sz="3200" b="1" dirty="0" smtClean="0">
              <a:solidFill>
                <a:schemeClr val="tx1"/>
              </a:solidFill>
            </a:rPr>
            <a:t>SOURCING</a:t>
          </a:r>
          <a:endParaRPr lang="en-US" sz="3200" dirty="0"/>
        </a:p>
      </dgm:t>
    </dgm:pt>
    <dgm:pt modelId="{4F2B9DEB-C404-5047-9F3F-CC9CFBDB89A2}" type="parTrans" cxnId="{C49F4E9F-BE94-204B-8D00-8C50FECDB5E5}">
      <dgm:prSet/>
      <dgm:spPr/>
      <dgm:t>
        <a:bodyPr/>
        <a:lstStyle/>
        <a:p>
          <a:endParaRPr lang="en-US"/>
        </a:p>
      </dgm:t>
    </dgm:pt>
    <dgm:pt modelId="{3DD75A81-48D2-6E4D-A3CD-5B110C47AB11}" type="sibTrans" cxnId="{C49F4E9F-BE94-204B-8D00-8C50FECDB5E5}">
      <dgm:prSet/>
      <dgm:spPr/>
      <dgm:t>
        <a:bodyPr/>
        <a:lstStyle/>
        <a:p>
          <a:endParaRPr lang="en-US"/>
        </a:p>
      </dgm:t>
    </dgm:pt>
    <dgm:pt modelId="{59659B1C-55A7-FF47-B98E-3798E3550E69}">
      <dgm:prSet custT="1"/>
      <dgm:spPr/>
      <dgm:t>
        <a:bodyPr/>
        <a:lstStyle/>
        <a:p>
          <a:r>
            <a:rPr lang="en-US" sz="3200" b="1" dirty="0" smtClean="0">
              <a:solidFill>
                <a:schemeClr val="tx1"/>
              </a:solidFill>
            </a:rPr>
            <a:t>COMMUNICATION &amp; SUPPORT</a:t>
          </a:r>
          <a:endParaRPr lang="en-US" sz="3200" b="1" dirty="0">
            <a:solidFill>
              <a:schemeClr val="tx1"/>
            </a:solidFill>
          </a:endParaRPr>
        </a:p>
      </dgm:t>
    </dgm:pt>
    <dgm:pt modelId="{09EA0049-5ECE-B74E-9663-31E10F580049}" type="parTrans" cxnId="{0464D209-979C-4F42-BBDB-8396FA7632EA}">
      <dgm:prSet/>
      <dgm:spPr/>
      <dgm:t>
        <a:bodyPr/>
        <a:lstStyle/>
        <a:p>
          <a:endParaRPr lang="en-US"/>
        </a:p>
      </dgm:t>
    </dgm:pt>
    <dgm:pt modelId="{0D18F7B5-CF03-1745-86FB-B20A458FA351}" type="sibTrans" cxnId="{0464D209-979C-4F42-BBDB-8396FA7632EA}">
      <dgm:prSet/>
      <dgm:spPr/>
      <dgm:t>
        <a:bodyPr/>
        <a:lstStyle/>
        <a:p>
          <a:endParaRPr lang="en-US"/>
        </a:p>
      </dgm:t>
    </dgm:pt>
    <dgm:pt modelId="{3EC66F4F-8432-9D48-976E-624993456D9F}">
      <dgm:prSet custT="1"/>
      <dgm:spPr/>
      <dgm:t>
        <a:bodyPr/>
        <a:lstStyle/>
        <a:p>
          <a:r>
            <a:rPr lang="en-US" sz="3200" b="1" dirty="0" smtClean="0">
              <a:solidFill>
                <a:srgbClr val="000000"/>
              </a:solidFill>
            </a:rPr>
            <a:t>BUSINESS DEVELOPMENT &amp; MARKETING</a:t>
          </a:r>
          <a:endParaRPr lang="en-US" sz="3200" b="1" dirty="0">
            <a:solidFill>
              <a:srgbClr val="000000"/>
            </a:solidFill>
          </a:endParaRPr>
        </a:p>
      </dgm:t>
    </dgm:pt>
    <dgm:pt modelId="{AA31F4CF-179E-0D44-8E52-5B9A9ACD3394}" type="parTrans" cxnId="{2C9C9118-43C3-B342-BA6F-793985E75900}">
      <dgm:prSet/>
      <dgm:spPr/>
      <dgm:t>
        <a:bodyPr/>
        <a:lstStyle/>
        <a:p>
          <a:endParaRPr lang="en-US"/>
        </a:p>
      </dgm:t>
    </dgm:pt>
    <dgm:pt modelId="{8EFFF885-D153-ED41-A06E-712A8B8F6E93}" type="sibTrans" cxnId="{2C9C9118-43C3-B342-BA6F-793985E75900}">
      <dgm:prSet/>
      <dgm:spPr/>
      <dgm:t>
        <a:bodyPr/>
        <a:lstStyle/>
        <a:p>
          <a:endParaRPr lang="en-US"/>
        </a:p>
      </dgm:t>
    </dgm:pt>
    <dgm:pt modelId="{05850B6A-E046-2945-99F0-5699BE9BF66E}" type="pres">
      <dgm:prSet presAssocID="{D2599966-02B3-D04D-9235-4D58EED6458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0B458C4-7229-C347-8A58-228D268AE8F2}" type="pres">
      <dgm:prSet presAssocID="{59659B1C-55A7-FF47-B98E-3798E3550E69}" presName="boxAndChildren" presStyleCnt="0"/>
      <dgm:spPr/>
    </dgm:pt>
    <dgm:pt modelId="{B9590BEE-5961-2840-9631-2060E81F3413}" type="pres">
      <dgm:prSet presAssocID="{59659B1C-55A7-FF47-B98E-3798E3550E69}" presName="parentTextBox" presStyleLbl="node1" presStyleIdx="0" presStyleCnt="7"/>
      <dgm:spPr/>
    </dgm:pt>
    <dgm:pt modelId="{9E807021-70FE-1349-B242-0E798AD45DBF}" type="pres">
      <dgm:prSet presAssocID="{FDCE9B29-DEE3-134B-A2E8-FDC8C2275889}" presName="sp" presStyleCnt="0"/>
      <dgm:spPr/>
    </dgm:pt>
    <dgm:pt modelId="{23BA45C5-7EBD-2F4D-96D7-0DC042867690}" type="pres">
      <dgm:prSet presAssocID="{178986C9-676F-4D4D-93D7-3546822D6F6E}" presName="arrowAndChildren" presStyleCnt="0"/>
      <dgm:spPr/>
    </dgm:pt>
    <dgm:pt modelId="{05C4E0A5-213F-9941-8F40-EB67CD928CF3}" type="pres">
      <dgm:prSet presAssocID="{178986C9-676F-4D4D-93D7-3546822D6F6E}" presName="parentTextArrow" presStyleLbl="node1" presStyleIdx="1" presStyleCnt="7"/>
      <dgm:spPr/>
      <dgm:t>
        <a:bodyPr/>
        <a:lstStyle/>
        <a:p>
          <a:endParaRPr lang="en-US"/>
        </a:p>
      </dgm:t>
    </dgm:pt>
    <dgm:pt modelId="{E5612C09-4EE2-4A4F-B1FE-0C5B85ACD5CB}" type="pres">
      <dgm:prSet presAssocID="{0EDEA6AB-6C6A-874A-BEA8-CE41F23C55AF}" presName="sp" presStyleCnt="0"/>
      <dgm:spPr/>
    </dgm:pt>
    <dgm:pt modelId="{83E5F2CD-34BC-A749-A354-3BCA9B256092}" type="pres">
      <dgm:prSet presAssocID="{BB471070-BEFF-704E-8047-A30306C765C7}" presName="arrowAndChildren" presStyleCnt="0"/>
      <dgm:spPr/>
    </dgm:pt>
    <dgm:pt modelId="{B1B76823-8270-E246-B74D-634F0A2F8FA1}" type="pres">
      <dgm:prSet presAssocID="{BB471070-BEFF-704E-8047-A30306C765C7}" presName="parentTextArrow" presStyleLbl="node1" presStyleIdx="2" presStyleCnt="7"/>
      <dgm:spPr/>
      <dgm:t>
        <a:bodyPr/>
        <a:lstStyle/>
        <a:p>
          <a:endParaRPr lang="en-US"/>
        </a:p>
      </dgm:t>
    </dgm:pt>
    <dgm:pt modelId="{B298F2FD-533D-AE4A-8620-ECC3D8290458}" type="pres">
      <dgm:prSet presAssocID="{8EFFF885-D153-ED41-A06E-712A8B8F6E93}" presName="sp" presStyleCnt="0"/>
      <dgm:spPr/>
    </dgm:pt>
    <dgm:pt modelId="{BB4A7A63-1718-AA4D-980F-C4EC6D48804E}" type="pres">
      <dgm:prSet presAssocID="{3EC66F4F-8432-9D48-976E-624993456D9F}" presName="arrowAndChildren" presStyleCnt="0"/>
      <dgm:spPr/>
    </dgm:pt>
    <dgm:pt modelId="{3EF3FB59-B132-7A4B-88C5-4F65A7970FE3}" type="pres">
      <dgm:prSet presAssocID="{3EC66F4F-8432-9D48-976E-624993456D9F}" presName="parentTextArrow" presStyleLbl="node1" presStyleIdx="3" presStyleCnt="7"/>
      <dgm:spPr/>
    </dgm:pt>
    <dgm:pt modelId="{A86DE990-2769-F94F-9A4F-39CC8AD855FB}" type="pres">
      <dgm:prSet presAssocID="{8257C3A7-033D-994B-A615-5D54FE4D077E}" presName="sp" presStyleCnt="0"/>
      <dgm:spPr/>
    </dgm:pt>
    <dgm:pt modelId="{9F73CA5F-9257-B34E-88BA-03EF54023A96}" type="pres">
      <dgm:prSet presAssocID="{CF5A9E89-6219-4049-A001-200615D354E2}" presName="arrowAndChildren" presStyleCnt="0"/>
      <dgm:spPr/>
    </dgm:pt>
    <dgm:pt modelId="{80A78696-AAE9-0747-B016-042F69D12DD3}" type="pres">
      <dgm:prSet presAssocID="{CF5A9E89-6219-4049-A001-200615D354E2}" presName="parentTextArrow" presStyleLbl="node1" presStyleIdx="4" presStyleCnt="7"/>
      <dgm:spPr/>
      <dgm:t>
        <a:bodyPr/>
        <a:lstStyle/>
        <a:p>
          <a:endParaRPr lang="en-US"/>
        </a:p>
      </dgm:t>
    </dgm:pt>
    <dgm:pt modelId="{F9C9D6C0-49CE-E945-A262-2AD687692916}" type="pres">
      <dgm:prSet presAssocID="{3DD75A81-48D2-6E4D-A3CD-5B110C47AB11}" presName="sp" presStyleCnt="0"/>
      <dgm:spPr/>
    </dgm:pt>
    <dgm:pt modelId="{13985BEB-751D-F146-BE65-0F108A45CEA4}" type="pres">
      <dgm:prSet presAssocID="{BB2EA587-672A-5841-8011-A15C0EE19C41}" presName="arrowAndChildren" presStyleCnt="0"/>
      <dgm:spPr/>
    </dgm:pt>
    <dgm:pt modelId="{ED78238D-835F-2E47-822A-A6DC2B4CF5A0}" type="pres">
      <dgm:prSet presAssocID="{BB2EA587-672A-5841-8011-A15C0EE19C41}" presName="parentTextArrow" presStyleLbl="node1" presStyleIdx="5" presStyleCnt="7"/>
      <dgm:spPr/>
      <dgm:t>
        <a:bodyPr/>
        <a:lstStyle/>
        <a:p>
          <a:endParaRPr lang="en-US"/>
        </a:p>
      </dgm:t>
    </dgm:pt>
    <dgm:pt modelId="{EDD2ABE4-5ABD-5E42-AD8B-83721A663EE8}" type="pres">
      <dgm:prSet presAssocID="{9243F852-FD90-5D4D-8451-F5CBB5934E0A}" presName="sp" presStyleCnt="0"/>
      <dgm:spPr/>
    </dgm:pt>
    <dgm:pt modelId="{A2E963EF-5099-6D4F-B9EE-BFBA5BA1140F}" type="pres">
      <dgm:prSet presAssocID="{C81AFAA6-833D-BD49-9E20-D49B2482AD76}" presName="arrowAndChildren" presStyleCnt="0"/>
      <dgm:spPr/>
    </dgm:pt>
    <dgm:pt modelId="{D02A3434-D9EF-2544-ACE3-44CFF9CB1DAA}" type="pres">
      <dgm:prSet presAssocID="{C81AFAA6-833D-BD49-9E20-D49B2482AD76}" presName="parentTextArrow" presStyleLbl="node1" presStyleIdx="6" presStyleCnt="7" custLinFactNeighborX="20687" custLinFactNeighborY="-221"/>
      <dgm:spPr/>
      <dgm:t>
        <a:bodyPr/>
        <a:lstStyle/>
        <a:p>
          <a:endParaRPr lang="en-US"/>
        </a:p>
      </dgm:t>
    </dgm:pt>
  </dgm:ptLst>
  <dgm:cxnLst>
    <dgm:cxn modelId="{0464D209-979C-4F42-BBDB-8396FA7632EA}" srcId="{D2599966-02B3-D04D-9235-4D58EED64588}" destId="{59659B1C-55A7-FF47-B98E-3798E3550E69}" srcOrd="6" destOrd="0" parTransId="{09EA0049-5ECE-B74E-9663-31E10F580049}" sibTransId="{0D18F7B5-CF03-1745-86FB-B20A458FA351}"/>
    <dgm:cxn modelId="{930A1740-9862-8246-A418-860EAEE2EB36}" type="presOf" srcId="{59659B1C-55A7-FF47-B98E-3798E3550E69}" destId="{B9590BEE-5961-2840-9631-2060E81F3413}" srcOrd="0" destOrd="0" presId="urn:microsoft.com/office/officeart/2005/8/layout/process4"/>
    <dgm:cxn modelId="{C3DFFB60-B3F5-C94C-BACB-70549BB17E92}" type="presOf" srcId="{BB471070-BEFF-704E-8047-A30306C765C7}" destId="{B1B76823-8270-E246-B74D-634F0A2F8FA1}" srcOrd="0" destOrd="0" presId="urn:microsoft.com/office/officeart/2005/8/layout/process4"/>
    <dgm:cxn modelId="{ADC5B4E7-3046-394E-A021-7ECCD05D3014}" srcId="{D2599966-02B3-D04D-9235-4D58EED64588}" destId="{CF5A9E89-6219-4049-A001-200615D354E2}" srcOrd="2" destOrd="0" parTransId="{13CF1288-F9D6-7940-8DDC-50493B9EE456}" sibTransId="{8257C3A7-033D-994B-A615-5D54FE4D077E}"/>
    <dgm:cxn modelId="{2C9C9118-43C3-B342-BA6F-793985E75900}" srcId="{D2599966-02B3-D04D-9235-4D58EED64588}" destId="{3EC66F4F-8432-9D48-976E-624993456D9F}" srcOrd="3" destOrd="0" parTransId="{AA31F4CF-179E-0D44-8E52-5B9A9ACD3394}" sibTransId="{8EFFF885-D153-ED41-A06E-712A8B8F6E93}"/>
    <dgm:cxn modelId="{3B4F7A1A-DF77-034A-AD12-18C894995646}" srcId="{D2599966-02B3-D04D-9235-4D58EED64588}" destId="{BB471070-BEFF-704E-8047-A30306C765C7}" srcOrd="4" destOrd="0" parTransId="{CBC65B5D-CC9C-5F40-B499-02D8B90DE33F}" sibTransId="{0EDEA6AB-6C6A-874A-BEA8-CE41F23C55AF}"/>
    <dgm:cxn modelId="{C49F4E9F-BE94-204B-8D00-8C50FECDB5E5}" srcId="{D2599966-02B3-D04D-9235-4D58EED64588}" destId="{BB2EA587-672A-5841-8011-A15C0EE19C41}" srcOrd="1" destOrd="0" parTransId="{4F2B9DEB-C404-5047-9F3F-CC9CFBDB89A2}" sibTransId="{3DD75A81-48D2-6E4D-A3CD-5B110C47AB11}"/>
    <dgm:cxn modelId="{845255B9-B531-2B43-AC6F-69BD65E1A528}" type="presOf" srcId="{C81AFAA6-833D-BD49-9E20-D49B2482AD76}" destId="{D02A3434-D9EF-2544-ACE3-44CFF9CB1DAA}" srcOrd="0" destOrd="0" presId="urn:microsoft.com/office/officeart/2005/8/layout/process4"/>
    <dgm:cxn modelId="{64B03940-81BC-ED44-856A-4F28316AC74C}" type="presOf" srcId="{BB2EA587-672A-5841-8011-A15C0EE19C41}" destId="{ED78238D-835F-2E47-822A-A6DC2B4CF5A0}" srcOrd="0" destOrd="0" presId="urn:microsoft.com/office/officeart/2005/8/layout/process4"/>
    <dgm:cxn modelId="{46B56599-E8B3-C04F-A6DD-BCFCC2E8FFA1}" type="presOf" srcId="{3EC66F4F-8432-9D48-976E-624993456D9F}" destId="{3EF3FB59-B132-7A4B-88C5-4F65A7970FE3}" srcOrd="0" destOrd="0" presId="urn:microsoft.com/office/officeart/2005/8/layout/process4"/>
    <dgm:cxn modelId="{D075DDCF-72B4-F84A-AD84-DAFEF4BC6411}" srcId="{D2599966-02B3-D04D-9235-4D58EED64588}" destId="{178986C9-676F-4D4D-93D7-3546822D6F6E}" srcOrd="5" destOrd="0" parTransId="{C2730792-B7A3-694B-B0E6-2F6057D8345F}" sibTransId="{FDCE9B29-DEE3-134B-A2E8-FDC8C2275889}"/>
    <dgm:cxn modelId="{0DB90D42-ECC0-8948-B0A8-7231ACA298F0}" type="presOf" srcId="{CF5A9E89-6219-4049-A001-200615D354E2}" destId="{80A78696-AAE9-0747-B016-042F69D12DD3}" srcOrd="0" destOrd="0" presId="urn:microsoft.com/office/officeart/2005/8/layout/process4"/>
    <dgm:cxn modelId="{1E4BF016-189F-484C-BF25-8B631247C4C5}" type="presOf" srcId="{178986C9-676F-4D4D-93D7-3546822D6F6E}" destId="{05C4E0A5-213F-9941-8F40-EB67CD928CF3}" srcOrd="0" destOrd="0" presId="urn:microsoft.com/office/officeart/2005/8/layout/process4"/>
    <dgm:cxn modelId="{B49137E6-C577-4C47-89BD-A42DF66B6CC7}" type="presOf" srcId="{D2599966-02B3-D04D-9235-4D58EED64588}" destId="{05850B6A-E046-2945-99F0-5699BE9BF66E}" srcOrd="0" destOrd="0" presId="urn:microsoft.com/office/officeart/2005/8/layout/process4"/>
    <dgm:cxn modelId="{65F5C7E0-CBE2-EE4F-8236-C91D27ADD3E4}" srcId="{D2599966-02B3-D04D-9235-4D58EED64588}" destId="{C81AFAA6-833D-BD49-9E20-D49B2482AD76}" srcOrd="0" destOrd="0" parTransId="{C9E4E514-D750-2E43-B524-4A3CC9BFFFE0}" sibTransId="{9243F852-FD90-5D4D-8451-F5CBB5934E0A}"/>
    <dgm:cxn modelId="{F59903B6-A873-BC4D-9175-9801B602696E}" type="presParOf" srcId="{05850B6A-E046-2945-99F0-5699BE9BF66E}" destId="{F0B458C4-7229-C347-8A58-228D268AE8F2}" srcOrd="0" destOrd="0" presId="urn:microsoft.com/office/officeart/2005/8/layout/process4"/>
    <dgm:cxn modelId="{E86B0CCE-0D7C-7D42-8486-09DC0B61E7F7}" type="presParOf" srcId="{F0B458C4-7229-C347-8A58-228D268AE8F2}" destId="{B9590BEE-5961-2840-9631-2060E81F3413}" srcOrd="0" destOrd="0" presId="urn:microsoft.com/office/officeart/2005/8/layout/process4"/>
    <dgm:cxn modelId="{A64981C7-C0F9-114A-883C-6CA9229A4187}" type="presParOf" srcId="{05850B6A-E046-2945-99F0-5699BE9BF66E}" destId="{9E807021-70FE-1349-B242-0E798AD45DBF}" srcOrd="1" destOrd="0" presId="urn:microsoft.com/office/officeart/2005/8/layout/process4"/>
    <dgm:cxn modelId="{571D923A-7FF8-9943-A8D9-861D7AEF8957}" type="presParOf" srcId="{05850B6A-E046-2945-99F0-5699BE9BF66E}" destId="{23BA45C5-7EBD-2F4D-96D7-0DC042867690}" srcOrd="2" destOrd="0" presId="urn:microsoft.com/office/officeart/2005/8/layout/process4"/>
    <dgm:cxn modelId="{18177E8B-6EA6-C848-AA35-BEE3AD8D333F}" type="presParOf" srcId="{23BA45C5-7EBD-2F4D-96D7-0DC042867690}" destId="{05C4E0A5-213F-9941-8F40-EB67CD928CF3}" srcOrd="0" destOrd="0" presId="urn:microsoft.com/office/officeart/2005/8/layout/process4"/>
    <dgm:cxn modelId="{FC46F45C-6CF1-CE40-B171-73A802CD7471}" type="presParOf" srcId="{05850B6A-E046-2945-99F0-5699BE9BF66E}" destId="{E5612C09-4EE2-4A4F-B1FE-0C5B85ACD5CB}" srcOrd="3" destOrd="0" presId="urn:microsoft.com/office/officeart/2005/8/layout/process4"/>
    <dgm:cxn modelId="{3A6A70C9-BDEB-AA45-8829-76F9D2723B67}" type="presParOf" srcId="{05850B6A-E046-2945-99F0-5699BE9BF66E}" destId="{83E5F2CD-34BC-A749-A354-3BCA9B256092}" srcOrd="4" destOrd="0" presId="urn:microsoft.com/office/officeart/2005/8/layout/process4"/>
    <dgm:cxn modelId="{030B5C74-7CD4-FA4B-AA10-79A69F1938BD}" type="presParOf" srcId="{83E5F2CD-34BC-A749-A354-3BCA9B256092}" destId="{B1B76823-8270-E246-B74D-634F0A2F8FA1}" srcOrd="0" destOrd="0" presId="urn:microsoft.com/office/officeart/2005/8/layout/process4"/>
    <dgm:cxn modelId="{3B165D20-DBC6-2E41-A312-33FA11CAE33C}" type="presParOf" srcId="{05850B6A-E046-2945-99F0-5699BE9BF66E}" destId="{B298F2FD-533D-AE4A-8620-ECC3D8290458}" srcOrd="5" destOrd="0" presId="urn:microsoft.com/office/officeart/2005/8/layout/process4"/>
    <dgm:cxn modelId="{CF3DDB3E-A6DB-614D-BEF0-4534FAEBDDFA}" type="presParOf" srcId="{05850B6A-E046-2945-99F0-5699BE9BF66E}" destId="{BB4A7A63-1718-AA4D-980F-C4EC6D48804E}" srcOrd="6" destOrd="0" presId="urn:microsoft.com/office/officeart/2005/8/layout/process4"/>
    <dgm:cxn modelId="{30033FA5-5DB8-B543-8902-7112CF928649}" type="presParOf" srcId="{BB4A7A63-1718-AA4D-980F-C4EC6D48804E}" destId="{3EF3FB59-B132-7A4B-88C5-4F65A7970FE3}" srcOrd="0" destOrd="0" presId="urn:microsoft.com/office/officeart/2005/8/layout/process4"/>
    <dgm:cxn modelId="{98A6BC8E-2554-674E-A2DA-20E42774EE10}" type="presParOf" srcId="{05850B6A-E046-2945-99F0-5699BE9BF66E}" destId="{A86DE990-2769-F94F-9A4F-39CC8AD855FB}" srcOrd="7" destOrd="0" presId="urn:microsoft.com/office/officeart/2005/8/layout/process4"/>
    <dgm:cxn modelId="{8E2A68A0-3272-BD4B-8DB0-9C1F75C0CF08}" type="presParOf" srcId="{05850B6A-E046-2945-99F0-5699BE9BF66E}" destId="{9F73CA5F-9257-B34E-88BA-03EF54023A96}" srcOrd="8" destOrd="0" presId="urn:microsoft.com/office/officeart/2005/8/layout/process4"/>
    <dgm:cxn modelId="{D8A92F7E-7876-4E4D-9394-91C15A88BAFA}" type="presParOf" srcId="{9F73CA5F-9257-B34E-88BA-03EF54023A96}" destId="{80A78696-AAE9-0747-B016-042F69D12DD3}" srcOrd="0" destOrd="0" presId="urn:microsoft.com/office/officeart/2005/8/layout/process4"/>
    <dgm:cxn modelId="{D944B282-31A1-F64D-A83D-0C83FF46498E}" type="presParOf" srcId="{05850B6A-E046-2945-99F0-5699BE9BF66E}" destId="{F9C9D6C0-49CE-E945-A262-2AD687692916}" srcOrd="9" destOrd="0" presId="urn:microsoft.com/office/officeart/2005/8/layout/process4"/>
    <dgm:cxn modelId="{C49EBF1B-C891-AA40-846F-AB32BFEAE596}" type="presParOf" srcId="{05850B6A-E046-2945-99F0-5699BE9BF66E}" destId="{13985BEB-751D-F146-BE65-0F108A45CEA4}" srcOrd="10" destOrd="0" presId="urn:microsoft.com/office/officeart/2005/8/layout/process4"/>
    <dgm:cxn modelId="{684B5C4A-BE19-9242-B8C5-251694CC98DF}" type="presParOf" srcId="{13985BEB-751D-F146-BE65-0F108A45CEA4}" destId="{ED78238D-835F-2E47-822A-A6DC2B4CF5A0}" srcOrd="0" destOrd="0" presId="urn:microsoft.com/office/officeart/2005/8/layout/process4"/>
    <dgm:cxn modelId="{3A16C053-A4F4-7C42-99AE-2A02C97FC792}" type="presParOf" srcId="{05850B6A-E046-2945-99F0-5699BE9BF66E}" destId="{EDD2ABE4-5ABD-5E42-AD8B-83721A663EE8}" srcOrd="11" destOrd="0" presId="urn:microsoft.com/office/officeart/2005/8/layout/process4"/>
    <dgm:cxn modelId="{29706789-8F8D-C04A-9A8A-B61F5422A059}" type="presParOf" srcId="{05850B6A-E046-2945-99F0-5699BE9BF66E}" destId="{A2E963EF-5099-6D4F-B9EE-BFBA5BA1140F}" srcOrd="12" destOrd="0" presId="urn:microsoft.com/office/officeart/2005/8/layout/process4"/>
    <dgm:cxn modelId="{A06E882B-EF77-564C-9360-9295B585AB74}" type="presParOf" srcId="{A2E963EF-5099-6D4F-B9EE-BFBA5BA1140F}" destId="{D02A3434-D9EF-2544-ACE3-44CFF9CB1DA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D04AE55-6748-E84C-8CF8-A06525FA8D01}" type="doc">
      <dgm:prSet loTypeId="urn:microsoft.com/office/officeart/2008/layout/RadialCluster" loCatId="" qsTypeId="urn:microsoft.com/office/officeart/2005/8/quickstyle/simple4" qsCatId="simple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4207393C-C9EE-9C4C-9B82-A90C412A1C64}">
      <dgm:prSet custT="1"/>
      <dgm:spPr/>
      <dgm:t>
        <a:bodyPr/>
        <a:lstStyle/>
        <a:p>
          <a:pPr rtl="0"/>
          <a:r>
            <a:rPr lang="en-US" sz="8000" b="1" dirty="0" smtClean="0"/>
            <a:t>Free-to-end</a:t>
          </a:r>
          <a:r>
            <a:rPr lang="en-US" sz="8000" b="1" dirty="0" smtClean="0"/>
            <a:t>-user</a:t>
          </a:r>
          <a:endParaRPr lang="en-US" sz="8000" b="1" dirty="0"/>
        </a:p>
      </dgm:t>
    </dgm:pt>
    <dgm:pt modelId="{0BD877F8-EE59-4342-9E8C-257221B44AA8}" type="parTrans" cxnId="{1D3ED9F3-9613-CB42-90E0-BB549A3F4675}">
      <dgm:prSet/>
      <dgm:spPr/>
      <dgm:t>
        <a:bodyPr/>
        <a:lstStyle/>
        <a:p>
          <a:endParaRPr lang="en-US" b="1"/>
        </a:p>
      </dgm:t>
    </dgm:pt>
    <dgm:pt modelId="{6770B656-1EB9-EC4B-8707-82C4205D266C}" type="sibTrans" cxnId="{1D3ED9F3-9613-CB42-90E0-BB549A3F4675}">
      <dgm:prSet/>
      <dgm:spPr/>
      <dgm:t>
        <a:bodyPr/>
        <a:lstStyle/>
        <a:p>
          <a:endParaRPr lang="en-US" b="1"/>
        </a:p>
      </dgm:t>
    </dgm:pt>
    <dgm:pt modelId="{59ED6852-8371-9547-96AB-2808D084881C}" type="pres">
      <dgm:prSet presAssocID="{5D04AE55-6748-E84C-8CF8-A06525FA8D0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CB44B891-3DE9-9F4B-8CA0-28A4AF560E33}" type="pres">
      <dgm:prSet presAssocID="{4207393C-C9EE-9C4C-9B82-A90C412A1C64}" presName="singleCycle" presStyleCnt="0"/>
      <dgm:spPr/>
    </dgm:pt>
    <dgm:pt modelId="{A8285131-57AB-B540-AAF0-5DF90B440D64}" type="pres">
      <dgm:prSet presAssocID="{4207393C-C9EE-9C4C-9B82-A90C412A1C64}" presName="singleCenter" presStyleLbl="node1" presStyleIdx="0" presStyleCnt="1" custScaleX="270382" custLinFactNeighborX="-4462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</dgm:ptLst>
  <dgm:cxnLst>
    <dgm:cxn modelId="{9B9E2CC2-BED3-6040-B0C1-088827C1B907}" type="presOf" srcId="{5D04AE55-6748-E84C-8CF8-A06525FA8D01}" destId="{59ED6852-8371-9547-96AB-2808D084881C}" srcOrd="0" destOrd="0" presId="urn:microsoft.com/office/officeart/2008/layout/RadialCluster"/>
    <dgm:cxn modelId="{92DCE862-3964-2C4F-9E6B-942B583AFA4B}" type="presOf" srcId="{4207393C-C9EE-9C4C-9B82-A90C412A1C64}" destId="{A8285131-57AB-B540-AAF0-5DF90B440D64}" srcOrd="0" destOrd="0" presId="urn:microsoft.com/office/officeart/2008/layout/RadialCluster"/>
    <dgm:cxn modelId="{1D3ED9F3-9613-CB42-90E0-BB549A3F4675}" srcId="{5D04AE55-6748-E84C-8CF8-A06525FA8D01}" destId="{4207393C-C9EE-9C4C-9B82-A90C412A1C64}" srcOrd="0" destOrd="0" parTransId="{0BD877F8-EE59-4342-9E8C-257221B44AA8}" sibTransId="{6770B656-1EB9-EC4B-8707-82C4205D266C}"/>
    <dgm:cxn modelId="{A3C9B924-1091-C84C-B090-9499576FAE8F}" type="presParOf" srcId="{59ED6852-8371-9547-96AB-2808D084881C}" destId="{CB44B891-3DE9-9F4B-8CA0-28A4AF560E33}" srcOrd="0" destOrd="0" presId="urn:microsoft.com/office/officeart/2008/layout/RadialCluster"/>
    <dgm:cxn modelId="{4678556D-5014-3B44-97DC-204BE2E96E98}" type="presParOf" srcId="{CB44B891-3DE9-9F4B-8CA0-28A4AF560E33}" destId="{A8285131-57AB-B540-AAF0-5DF90B440D64}" srcOrd="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4C0A1A1-EA25-6548-8AED-6D4E97E89CB6}" type="doc">
      <dgm:prSet loTypeId="urn:microsoft.com/office/officeart/2009/layout/CircleArrowProcess" loCatId="" qsTypeId="urn:microsoft.com/office/officeart/2005/8/quickstyle/simple4" qsCatId="simple" csTypeId="urn:microsoft.com/office/officeart/2005/8/colors/accent2_5" csCatId="accent2"/>
      <dgm:spPr/>
      <dgm:t>
        <a:bodyPr/>
        <a:lstStyle/>
        <a:p>
          <a:endParaRPr lang="en-US"/>
        </a:p>
      </dgm:t>
    </dgm:pt>
    <dgm:pt modelId="{112DA7AB-AD48-6C4F-BA1D-C62D7AD003D2}">
      <dgm:prSet custT="1"/>
      <dgm:spPr/>
      <dgm:t>
        <a:bodyPr/>
        <a:lstStyle/>
        <a:p>
          <a:pPr rtl="0"/>
          <a:r>
            <a:rPr lang="en-GB" sz="2200" b="1" dirty="0" smtClean="0">
              <a:solidFill>
                <a:schemeClr val="accent2">
                  <a:lumMod val="75000"/>
                </a:schemeClr>
              </a:solidFill>
            </a:rPr>
            <a:t>Content consumer </a:t>
          </a:r>
          <a:endParaRPr lang="en-GB" sz="2200" b="1" dirty="0">
            <a:solidFill>
              <a:schemeClr val="accent2">
                <a:lumMod val="75000"/>
              </a:schemeClr>
            </a:solidFill>
          </a:endParaRPr>
        </a:p>
      </dgm:t>
    </dgm:pt>
    <dgm:pt modelId="{9B000C09-9A16-2640-858C-774CB5FED991}" type="parTrans" cxnId="{068C4A42-20AD-8246-9C17-CB2463EB7B38}">
      <dgm:prSet/>
      <dgm:spPr/>
      <dgm:t>
        <a:bodyPr/>
        <a:lstStyle/>
        <a:p>
          <a:endParaRPr lang="en-US" sz="2400" b="1">
            <a:solidFill>
              <a:schemeClr val="accent2">
                <a:lumMod val="75000"/>
              </a:schemeClr>
            </a:solidFill>
          </a:endParaRPr>
        </a:p>
      </dgm:t>
    </dgm:pt>
    <dgm:pt modelId="{700CA676-A66F-DB43-A66D-B7A7FAF5AAAE}" type="sibTrans" cxnId="{068C4A42-20AD-8246-9C17-CB2463EB7B38}">
      <dgm:prSet/>
      <dgm:spPr/>
      <dgm:t>
        <a:bodyPr/>
        <a:lstStyle/>
        <a:p>
          <a:endParaRPr lang="en-US" sz="2400" b="1">
            <a:solidFill>
              <a:schemeClr val="accent2">
                <a:lumMod val="75000"/>
              </a:schemeClr>
            </a:solidFill>
          </a:endParaRPr>
        </a:p>
      </dgm:t>
    </dgm:pt>
    <dgm:pt modelId="{202DC749-FA1C-6245-81AD-6369002A9E07}">
      <dgm:prSet custT="1"/>
      <dgm:spPr/>
      <dgm:t>
        <a:bodyPr/>
        <a:lstStyle/>
        <a:p>
          <a:pPr rtl="0"/>
          <a:r>
            <a:rPr lang="en-GB" sz="2400" b="1" dirty="0" smtClean="0">
              <a:solidFill>
                <a:schemeClr val="accent2">
                  <a:lumMod val="75000"/>
                </a:schemeClr>
              </a:solidFill>
            </a:rPr>
            <a:t>Content-creator</a:t>
          </a:r>
          <a:endParaRPr lang="en-GB" sz="2400" b="1" dirty="0">
            <a:solidFill>
              <a:schemeClr val="accent2">
                <a:lumMod val="75000"/>
              </a:schemeClr>
            </a:solidFill>
          </a:endParaRPr>
        </a:p>
      </dgm:t>
    </dgm:pt>
    <dgm:pt modelId="{BBF5DA17-632A-E54B-9738-3DDC13DB47C5}" type="parTrans" cxnId="{265786BF-FA89-AD45-AE11-33A192021026}">
      <dgm:prSet/>
      <dgm:spPr/>
      <dgm:t>
        <a:bodyPr/>
        <a:lstStyle/>
        <a:p>
          <a:endParaRPr lang="en-US" sz="2400" b="1">
            <a:solidFill>
              <a:schemeClr val="accent2">
                <a:lumMod val="75000"/>
              </a:schemeClr>
            </a:solidFill>
          </a:endParaRPr>
        </a:p>
      </dgm:t>
    </dgm:pt>
    <dgm:pt modelId="{0349DFA8-0C59-0F46-9AA3-D489FDB9260B}" type="sibTrans" cxnId="{265786BF-FA89-AD45-AE11-33A192021026}">
      <dgm:prSet/>
      <dgm:spPr/>
      <dgm:t>
        <a:bodyPr/>
        <a:lstStyle/>
        <a:p>
          <a:endParaRPr lang="en-US" sz="2400" b="1">
            <a:solidFill>
              <a:schemeClr val="accent2">
                <a:lumMod val="75000"/>
              </a:schemeClr>
            </a:solidFill>
          </a:endParaRPr>
        </a:p>
      </dgm:t>
    </dgm:pt>
    <dgm:pt modelId="{EA9E3C07-CEC2-F145-9B1C-C791A631C7FB}">
      <dgm:prSet custT="1"/>
      <dgm:spPr/>
      <dgm:t>
        <a:bodyPr/>
        <a:lstStyle/>
        <a:p>
          <a:pPr rtl="0"/>
          <a:r>
            <a:rPr lang="en-GB" sz="2400" b="1" smtClean="0">
              <a:solidFill>
                <a:schemeClr val="accent2">
                  <a:lumMod val="75000"/>
                </a:schemeClr>
              </a:solidFill>
            </a:rPr>
            <a:t>Content sharer</a:t>
          </a:r>
          <a:endParaRPr lang="en-GB" sz="2400" b="1">
            <a:solidFill>
              <a:schemeClr val="accent2">
                <a:lumMod val="75000"/>
              </a:schemeClr>
            </a:solidFill>
          </a:endParaRPr>
        </a:p>
      </dgm:t>
    </dgm:pt>
    <dgm:pt modelId="{F12BAD5E-320D-A146-A6D8-5AE44E59C528}" type="parTrans" cxnId="{29AA7D0C-8BFC-1041-BA81-2CF3A3569FA2}">
      <dgm:prSet/>
      <dgm:spPr/>
      <dgm:t>
        <a:bodyPr/>
        <a:lstStyle/>
        <a:p>
          <a:endParaRPr lang="en-US" sz="2400" b="1">
            <a:solidFill>
              <a:schemeClr val="accent2">
                <a:lumMod val="75000"/>
              </a:schemeClr>
            </a:solidFill>
          </a:endParaRPr>
        </a:p>
      </dgm:t>
    </dgm:pt>
    <dgm:pt modelId="{897FEE3B-0C8F-C74A-BEF0-C838424BF3F1}" type="sibTrans" cxnId="{29AA7D0C-8BFC-1041-BA81-2CF3A3569FA2}">
      <dgm:prSet/>
      <dgm:spPr/>
      <dgm:t>
        <a:bodyPr/>
        <a:lstStyle/>
        <a:p>
          <a:endParaRPr lang="en-US" sz="2400" b="1">
            <a:solidFill>
              <a:schemeClr val="accent2">
                <a:lumMod val="75000"/>
              </a:schemeClr>
            </a:solidFill>
          </a:endParaRPr>
        </a:p>
      </dgm:t>
    </dgm:pt>
    <dgm:pt modelId="{CA9D87F1-33AD-A74E-BE23-005564744837}" type="pres">
      <dgm:prSet presAssocID="{64C0A1A1-EA25-6548-8AED-6D4E97E89CB6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226ED05-ABFA-E045-B5AF-7FABD9739195}" type="pres">
      <dgm:prSet presAssocID="{112DA7AB-AD48-6C4F-BA1D-C62D7AD003D2}" presName="Accent1" presStyleCnt="0"/>
      <dgm:spPr/>
    </dgm:pt>
    <dgm:pt modelId="{0559F7FD-3B9D-F740-9C4B-ADE4E08ED376}" type="pres">
      <dgm:prSet presAssocID="{112DA7AB-AD48-6C4F-BA1D-C62D7AD003D2}" presName="Accent" presStyleLbl="node1" presStyleIdx="0" presStyleCnt="3"/>
      <dgm:spPr/>
    </dgm:pt>
    <dgm:pt modelId="{06E87A83-3E1F-5641-8918-76C618F4A568}" type="pres">
      <dgm:prSet presAssocID="{112DA7AB-AD48-6C4F-BA1D-C62D7AD003D2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6D8F45-4604-7C49-9676-47879D283FA7}" type="pres">
      <dgm:prSet presAssocID="{202DC749-FA1C-6245-81AD-6369002A9E07}" presName="Accent2" presStyleCnt="0"/>
      <dgm:spPr/>
    </dgm:pt>
    <dgm:pt modelId="{33ACA585-C5F0-1541-AD78-DEF4D05B8CB5}" type="pres">
      <dgm:prSet presAssocID="{202DC749-FA1C-6245-81AD-6369002A9E07}" presName="Accent" presStyleLbl="node1" presStyleIdx="1" presStyleCnt="3"/>
      <dgm:spPr/>
    </dgm:pt>
    <dgm:pt modelId="{97C64E3A-51B1-4E45-9FE1-29BF94D9D39D}" type="pres">
      <dgm:prSet presAssocID="{202DC749-FA1C-6245-81AD-6369002A9E07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D3F24B-0F2C-E842-89AF-BFEF00AC6199}" type="pres">
      <dgm:prSet presAssocID="{EA9E3C07-CEC2-F145-9B1C-C791A631C7FB}" presName="Accent3" presStyleCnt="0"/>
      <dgm:spPr/>
    </dgm:pt>
    <dgm:pt modelId="{2EC70AA4-1FA1-0F41-A041-41ABB9535226}" type="pres">
      <dgm:prSet presAssocID="{EA9E3C07-CEC2-F145-9B1C-C791A631C7FB}" presName="Accent" presStyleLbl="node1" presStyleIdx="2" presStyleCnt="3"/>
      <dgm:spPr/>
    </dgm:pt>
    <dgm:pt modelId="{34CEBC6D-F06E-444F-9B7F-7E96C989D15A}" type="pres">
      <dgm:prSet presAssocID="{EA9E3C07-CEC2-F145-9B1C-C791A631C7FB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8C4A42-20AD-8246-9C17-CB2463EB7B38}" srcId="{64C0A1A1-EA25-6548-8AED-6D4E97E89CB6}" destId="{112DA7AB-AD48-6C4F-BA1D-C62D7AD003D2}" srcOrd="0" destOrd="0" parTransId="{9B000C09-9A16-2640-858C-774CB5FED991}" sibTransId="{700CA676-A66F-DB43-A66D-B7A7FAF5AAAE}"/>
    <dgm:cxn modelId="{714B0F44-512F-AE44-81ED-B36D21CE17AC}" type="presOf" srcId="{EA9E3C07-CEC2-F145-9B1C-C791A631C7FB}" destId="{34CEBC6D-F06E-444F-9B7F-7E96C989D15A}" srcOrd="0" destOrd="0" presId="urn:microsoft.com/office/officeart/2009/layout/CircleArrowProcess"/>
    <dgm:cxn modelId="{889A942A-5F0A-AA4B-B3EA-A9955730E869}" type="presOf" srcId="{202DC749-FA1C-6245-81AD-6369002A9E07}" destId="{97C64E3A-51B1-4E45-9FE1-29BF94D9D39D}" srcOrd="0" destOrd="0" presId="urn:microsoft.com/office/officeart/2009/layout/CircleArrowProcess"/>
    <dgm:cxn modelId="{FB91DE53-21C7-D04E-A37F-02629500DE44}" type="presOf" srcId="{64C0A1A1-EA25-6548-8AED-6D4E97E89CB6}" destId="{CA9D87F1-33AD-A74E-BE23-005564744837}" srcOrd="0" destOrd="0" presId="urn:microsoft.com/office/officeart/2009/layout/CircleArrowProcess"/>
    <dgm:cxn modelId="{29AA7D0C-8BFC-1041-BA81-2CF3A3569FA2}" srcId="{64C0A1A1-EA25-6548-8AED-6D4E97E89CB6}" destId="{EA9E3C07-CEC2-F145-9B1C-C791A631C7FB}" srcOrd="2" destOrd="0" parTransId="{F12BAD5E-320D-A146-A6D8-5AE44E59C528}" sibTransId="{897FEE3B-0C8F-C74A-BEF0-C838424BF3F1}"/>
    <dgm:cxn modelId="{265786BF-FA89-AD45-AE11-33A192021026}" srcId="{64C0A1A1-EA25-6548-8AED-6D4E97E89CB6}" destId="{202DC749-FA1C-6245-81AD-6369002A9E07}" srcOrd="1" destOrd="0" parTransId="{BBF5DA17-632A-E54B-9738-3DDC13DB47C5}" sibTransId="{0349DFA8-0C59-0F46-9AA3-D489FDB9260B}"/>
    <dgm:cxn modelId="{D2ED45FD-A0D6-A945-AD66-D11DBFA71025}" type="presOf" srcId="{112DA7AB-AD48-6C4F-BA1D-C62D7AD003D2}" destId="{06E87A83-3E1F-5641-8918-76C618F4A568}" srcOrd="0" destOrd="0" presId="urn:microsoft.com/office/officeart/2009/layout/CircleArrowProcess"/>
    <dgm:cxn modelId="{07A29C9C-B310-CD4C-AA20-C73EE6CC32D4}" type="presParOf" srcId="{CA9D87F1-33AD-A74E-BE23-005564744837}" destId="{8226ED05-ABFA-E045-B5AF-7FABD9739195}" srcOrd="0" destOrd="0" presId="urn:microsoft.com/office/officeart/2009/layout/CircleArrowProcess"/>
    <dgm:cxn modelId="{ED18236E-D3B0-5B44-BE77-3A38E4236740}" type="presParOf" srcId="{8226ED05-ABFA-E045-B5AF-7FABD9739195}" destId="{0559F7FD-3B9D-F740-9C4B-ADE4E08ED376}" srcOrd="0" destOrd="0" presId="urn:microsoft.com/office/officeart/2009/layout/CircleArrowProcess"/>
    <dgm:cxn modelId="{14C2038D-A98F-B24D-A747-F709EB4AE0D7}" type="presParOf" srcId="{CA9D87F1-33AD-A74E-BE23-005564744837}" destId="{06E87A83-3E1F-5641-8918-76C618F4A568}" srcOrd="1" destOrd="0" presId="urn:microsoft.com/office/officeart/2009/layout/CircleArrowProcess"/>
    <dgm:cxn modelId="{CC896DE1-E2B4-694A-A53D-657188C999A5}" type="presParOf" srcId="{CA9D87F1-33AD-A74E-BE23-005564744837}" destId="{916D8F45-4604-7C49-9676-47879D283FA7}" srcOrd="2" destOrd="0" presId="urn:microsoft.com/office/officeart/2009/layout/CircleArrowProcess"/>
    <dgm:cxn modelId="{F69544A4-E711-5A4D-80F8-31CFB90BD6DA}" type="presParOf" srcId="{916D8F45-4604-7C49-9676-47879D283FA7}" destId="{33ACA585-C5F0-1541-AD78-DEF4D05B8CB5}" srcOrd="0" destOrd="0" presId="urn:microsoft.com/office/officeart/2009/layout/CircleArrowProcess"/>
    <dgm:cxn modelId="{8CA4D077-040E-7348-882C-5E548580BF66}" type="presParOf" srcId="{CA9D87F1-33AD-A74E-BE23-005564744837}" destId="{97C64E3A-51B1-4E45-9FE1-29BF94D9D39D}" srcOrd="3" destOrd="0" presId="urn:microsoft.com/office/officeart/2009/layout/CircleArrowProcess"/>
    <dgm:cxn modelId="{92818806-580F-4146-9F3C-4A6EBB47426D}" type="presParOf" srcId="{CA9D87F1-33AD-A74E-BE23-005564744837}" destId="{BFD3F24B-0F2C-E842-89AF-BFEF00AC6199}" srcOrd="4" destOrd="0" presId="urn:microsoft.com/office/officeart/2009/layout/CircleArrowProcess"/>
    <dgm:cxn modelId="{884F8E13-44EB-8346-9A4D-1AA9FB4339EB}" type="presParOf" srcId="{BFD3F24B-0F2C-E842-89AF-BFEF00AC6199}" destId="{2EC70AA4-1FA1-0F41-A041-41ABB9535226}" srcOrd="0" destOrd="0" presId="urn:microsoft.com/office/officeart/2009/layout/CircleArrowProcess"/>
    <dgm:cxn modelId="{3DC17528-4E16-724B-B373-C79ED5830791}" type="presParOf" srcId="{CA9D87F1-33AD-A74E-BE23-005564744837}" destId="{34CEBC6D-F06E-444F-9B7F-7E96C989D15A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FAC0D72-CD62-FE48-BF5F-8F4E17DFCFF0}" type="doc">
      <dgm:prSet loTypeId="urn:microsoft.com/office/officeart/2005/8/layout/chart3" loCatId="" qsTypeId="urn:microsoft.com/office/officeart/2005/8/quickstyle/simple4" qsCatId="simple" csTypeId="urn:microsoft.com/office/officeart/2005/8/colors/colorful3" csCatId="colorful" phldr="1"/>
      <dgm:spPr/>
    </dgm:pt>
    <dgm:pt modelId="{E5F6B1DE-E3F5-984D-B060-49C83E400C29}">
      <dgm:prSet phldrT="[Text]" custT="1"/>
      <dgm:spPr/>
      <dgm:t>
        <a:bodyPr/>
        <a:lstStyle/>
        <a:p>
          <a:r>
            <a:rPr lang="en-US" sz="1600" smtClean="0">
              <a:solidFill>
                <a:srgbClr val="000000"/>
              </a:solidFill>
            </a:rPr>
            <a:t>Infrastructure</a:t>
          </a:r>
          <a:endParaRPr lang="en-US" sz="1600" dirty="0">
            <a:solidFill>
              <a:srgbClr val="000000"/>
            </a:solidFill>
          </a:endParaRPr>
        </a:p>
      </dgm:t>
    </dgm:pt>
    <dgm:pt modelId="{8DEAC1E7-2F0C-8245-9DC5-0B774AD90DE8}" type="parTrans" cxnId="{D1F5AAA4-5EC8-E744-80BA-9C0ED5A9874A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15FEE420-7D32-E74A-992E-64C12420F756}" type="sibTrans" cxnId="{D1F5AAA4-5EC8-E744-80BA-9C0ED5A9874A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4985C13-BA1C-6F44-A9E5-6CFB94357E28}">
      <dgm:prSet phldrT="[Text]" custT="1"/>
      <dgm:spPr/>
      <dgm:t>
        <a:bodyPr/>
        <a:lstStyle/>
        <a:p>
          <a:r>
            <a:rPr lang="en-US" sz="1600" smtClean="0">
              <a:solidFill>
                <a:srgbClr val="000000"/>
              </a:solidFill>
            </a:rPr>
            <a:t>Leadership &amp; Operational Management</a:t>
          </a:r>
          <a:endParaRPr lang="en-US" sz="1600" dirty="0">
            <a:solidFill>
              <a:srgbClr val="000000"/>
            </a:solidFill>
          </a:endParaRPr>
        </a:p>
      </dgm:t>
    </dgm:pt>
    <dgm:pt modelId="{C453EC9D-4260-794F-AD07-5A96DD6BFC0E}" type="parTrans" cxnId="{88E7AE24-54BF-144E-B336-76AE52EBC0E4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4ED26BE3-AF4E-664D-8D77-F6821F9C603B}" type="sibTrans" cxnId="{88E7AE24-54BF-144E-B336-76AE52EBC0E4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A6D49607-E5B8-2C42-91BF-E6335024815A}">
      <dgm:prSet phldrT="[Text]" custT="1"/>
      <dgm:spPr/>
      <dgm:t>
        <a:bodyPr/>
        <a:lstStyle/>
        <a:p>
          <a:r>
            <a:rPr lang="en-US" sz="1600" smtClean="0">
              <a:solidFill>
                <a:srgbClr val="000000"/>
              </a:solidFill>
            </a:rPr>
            <a:t>Digital Confidence</a:t>
          </a:r>
          <a:endParaRPr lang="en-US" sz="1600" dirty="0">
            <a:solidFill>
              <a:srgbClr val="000000"/>
            </a:solidFill>
          </a:endParaRPr>
        </a:p>
      </dgm:t>
    </dgm:pt>
    <dgm:pt modelId="{832BAF22-A4EC-E444-9C13-A15D133CBB04}" type="parTrans" cxnId="{BC0E0A4F-C91B-B447-8532-2571864F5B04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4481ABEA-67FB-5243-BA54-08905D6F7D3B}" type="sibTrans" cxnId="{BC0E0A4F-C91B-B447-8532-2571864F5B04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CCD9CCCA-D775-9F44-A355-BDB260850755}">
      <dgm:prSet custT="1"/>
      <dgm:spPr/>
      <dgm:t>
        <a:bodyPr/>
        <a:lstStyle/>
        <a:p>
          <a:r>
            <a:rPr lang="en-US" sz="1600" dirty="0" smtClean="0">
              <a:solidFill>
                <a:srgbClr val="000000"/>
              </a:solidFill>
            </a:rPr>
            <a:t>Pre-audits, monitoring, impact assessment</a:t>
          </a:r>
          <a:endParaRPr lang="en-US" sz="1600" dirty="0">
            <a:solidFill>
              <a:srgbClr val="000000"/>
            </a:solidFill>
          </a:endParaRPr>
        </a:p>
      </dgm:t>
    </dgm:pt>
    <dgm:pt modelId="{D56EB4E5-F6FF-3D42-9504-C75F30983F5A}" type="parTrans" cxnId="{C26D9C25-975E-7A4C-99E7-B892F189D43B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DBB5D4A4-B5F5-D543-9586-141ABEFB9176}" type="sibTrans" cxnId="{C26D9C25-975E-7A4C-99E7-B892F189D43B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D27754EF-6FF4-F243-977B-D3FD785EFB34}">
      <dgm:prSet custT="1"/>
      <dgm:spPr/>
      <dgm:t>
        <a:bodyPr/>
        <a:lstStyle/>
        <a:p>
          <a:r>
            <a:rPr lang="en-US" sz="1600" smtClean="0">
              <a:solidFill>
                <a:srgbClr val="000000"/>
              </a:solidFill>
            </a:rPr>
            <a:t>Technical &amp; Trouble-shooting  Support</a:t>
          </a:r>
          <a:endParaRPr lang="en-US" sz="1600" dirty="0">
            <a:solidFill>
              <a:srgbClr val="000000"/>
            </a:solidFill>
          </a:endParaRPr>
        </a:p>
      </dgm:t>
    </dgm:pt>
    <dgm:pt modelId="{3E91227C-7F60-ED44-9620-E9CC26CF588F}" type="parTrans" cxnId="{CE1C9929-042B-3841-8CC1-7C10A03E835C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3D0E6FE7-C5B9-F44D-96D1-51FA34CC9269}" type="sibTrans" cxnId="{CE1C9929-042B-3841-8CC1-7C10A03E835C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5BDF1E56-D0A3-EB49-ABF0-A338B0F74F87}">
      <dgm:prSet custT="1"/>
      <dgm:spPr/>
      <dgm:t>
        <a:bodyPr/>
        <a:lstStyle/>
        <a:p>
          <a:r>
            <a:rPr lang="en-US" sz="1600" smtClean="0">
              <a:solidFill>
                <a:srgbClr val="000000"/>
              </a:solidFill>
            </a:rPr>
            <a:t>Curriculum Integration</a:t>
          </a:r>
          <a:endParaRPr lang="en-US" sz="1600" dirty="0">
            <a:solidFill>
              <a:srgbClr val="000000"/>
            </a:solidFill>
          </a:endParaRPr>
        </a:p>
      </dgm:t>
    </dgm:pt>
    <dgm:pt modelId="{20B373B3-4021-1148-AD62-78ABEFB9DC85}" type="parTrans" cxnId="{6732150D-89A5-924B-87E6-93102BC7395B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183AD59-39EC-6241-9486-BAA4446F1C38}" type="sibTrans" cxnId="{6732150D-89A5-924B-87E6-93102BC7395B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91DBA0B8-817C-ED49-A4A8-4F561479EA2F}">
      <dgm:prSet custT="1"/>
      <dgm:spPr/>
      <dgm:t>
        <a:bodyPr/>
        <a:lstStyle/>
        <a:p>
          <a:r>
            <a:rPr lang="en-US" sz="1600" smtClean="0">
              <a:solidFill>
                <a:srgbClr val="000000"/>
              </a:solidFill>
            </a:rPr>
            <a:t>Connectivity</a:t>
          </a:r>
          <a:endParaRPr lang="en-US" sz="1600" dirty="0">
            <a:solidFill>
              <a:srgbClr val="000000"/>
            </a:solidFill>
          </a:endParaRPr>
        </a:p>
      </dgm:t>
    </dgm:pt>
    <dgm:pt modelId="{792CBDA7-9782-2646-AC85-EC437FFE8ACE}" type="parTrans" cxnId="{E222A2A9-17C9-B74E-B80E-2E5D7D170F1F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ECCF140-BACC-C844-9DA7-BA5CD56B8069}" type="sibTrans" cxnId="{E222A2A9-17C9-B74E-B80E-2E5D7D170F1F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08EFB109-F6EE-E74F-A80E-79C3F4F0C791}" type="pres">
      <dgm:prSet presAssocID="{AFAC0D72-CD62-FE48-BF5F-8F4E17DFCFF0}" presName="compositeShape" presStyleCnt="0">
        <dgm:presLayoutVars>
          <dgm:chMax val="7"/>
          <dgm:dir/>
          <dgm:resizeHandles val="exact"/>
        </dgm:presLayoutVars>
      </dgm:prSet>
      <dgm:spPr/>
    </dgm:pt>
    <dgm:pt modelId="{7E736DA7-85E9-7449-8C29-5573FF57B418}" type="pres">
      <dgm:prSet presAssocID="{AFAC0D72-CD62-FE48-BF5F-8F4E17DFCFF0}" presName="wedge1" presStyleLbl="node1" presStyleIdx="0" presStyleCnt="7" custScaleX="103441" custScaleY="99910"/>
      <dgm:spPr/>
      <dgm:t>
        <a:bodyPr/>
        <a:lstStyle/>
        <a:p>
          <a:endParaRPr lang="en-US"/>
        </a:p>
      </dgm:t>
    </dgm:pt>
    <dgm:pt modelId="{7D4051FE-1B74-864A-BE0C-73BF94B33CA4}" type="pres">
      <dgm:prSet presAssocID="{AFAC0D72-CD62-FE48-BF5F-8F4E17DFCFF0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17D4BB-28F1-DC42-8C29-1478461E87F5}" type="pres">
      <dgm:prSet presAssocID="{AFAC0D72-CD62-FE48-BF5F-8F4E17DFCFF0}" presName="wedge2" presStyleLbl="node1" presStyleIdx="1" presStyleCnt="7" custScaleX="98813" custScaleY="101993"/>
      <dgm:spPr/>
      <dgm:t>
        <a:bodyPr/>
        <a:lstStyle/>
        <a:p>
          <a:endParaRPr lang="en-US"/>
        </a:p>
      </dgm:t>
    </dgm:pt>
    <dgm:pt modelId="{45F8F469-6C50-144C-BF08-C86AB0C6BE46}" type="pres">
      <dgm:prSet presAssocID="{AFAC0D72-CD62-FE48-BF5F-8F4E17DFCFF0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451013-B40E-274C-A406-292A485A18B7}" type="pres">
      <dgm:prSet presAssocID="{AFAC0D72-CD62-FE48-BF5F-8F4E17DFCFF0}" presName="wedge3" presStyleLbl="node1" presStyleIdx="2" presStyleCnt="7"/>
      <dgm:spPr/>
      <dgm:t>
        <a:bodyPr/>
        <a:lstStyle/>
        <a:p>
          <a:endParaRPr lang="en-US"/>
        </a:p>
      </dgm:t>
    </dgm:pt>
    <dgm:pt modelId="{F71F8C25-56D5-C445-9D6C-0FDAFFDA69CD}" type="pres">
      <dgm:prSet presAssocID="{AFAC0D72-CD62-FE48-BF5F-8F4E17DFCFF0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8797EF-690B-2D41-91E0-9FD22FBE8CE2}" type="pres">
      <dgm:prSet presAssocID="{AFAC0D72-CD62-FE48-BF5F-8F4E17DFCFF0}" presName="wedge4" presStyleLbl="node1" presStyleIdx="3" presStyleCnt="7"/>
      <dgm:spPr/>
      <dgm:t>
        <a:bodyPr/>
        <a:lstStyle/>
        <a:p>
          <a:endParaRPr lang="en-US"/>
        </a:p>
      </dgm:t>
    </dgm:pt>
    <dgm:pt modelId="{863033D5-B3AE-BF4D-B3B1-250A7E28BD30}" type="pres">
      <dgm:prSet presAssocID="{AFAC0D72-CD62-FE48-BF5F-8F4E17DFCFF0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F7CCF5-B5DA-6443-8765-6BC72194C26C}" type="pres">
      <dgm:prSet presAssocID="{AFAC0D72-CD62-FE48-BF5F-8F4E17DFCFF0}" presName="wedge5" presStyleLbl="node1" presStyleIdx="4" presStyleCnt="7"/>
      <dgm:spPr/>
      <dgm:t>
        <a:bodyPr/>
        <a:lstStyle/>
        <a:p>
          <a:endParaRPr lang="en-US"/>
        </a:p>
      </dgm:t>
    </dgm:pt>
    <dgm:pt modelId="{0CC61EB0-16FD-2444-8023-9E476AEEA0F5}" type="pres">
      <dgm:prSet presAssocID="{AFAC0D72-CD62-FE48-BF5F-8F4E17DFCFF0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05BB15-FA99-1D4A-BCE0-F089B5F51C20}" type="pres">
      <dgm:prSet presAssocID="{AFAC0D72-CD62-FE48-BF5F-8F4E17DFCFF0}" presName="wedge6" presStyleLbl="node1" presStyleIdx="5" presStyleCnt="7"/>
      <dgm:spPr/>
      <dgm:t>
        <a:bodyPr/>
        <a:lstStyle/>
        <a:p>
          <a:endParaRPr lang="en-US"/>
        </a:p>
      </dgm:t>
    </dgm:pt>
    <dgm:pt modelId="{863FFA98-1E34-FD4B-8733-094AA8277F40}" type="pres">
      <dgm:prSet presAssocID="{AFAC0D72-CD62-FE48-BF5F-8F4E17DFCFF0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C80904-E850-624A-B575-F1FCA0F64827}" type="pres">
      <dgm:prSet presAssocID="{AFAC0D72-CD62-FE48-BF5F-8F4E17DFCFF0}" presName="wedge7" presStyleLbl="node1" presStyleIdx="6" presStyleCnt="7"/>
      <dgm:spPr/>
      <dgm:t>
        <a:bodyPr/>
        <a:lstStyle/>
        <a:p>
          <a:endParaRPr lang="en-US"/>
        </a:p>
      </dgm:t>
    </dgm:pt>
    <dgm:pt modelId="{67936487-2EEC-284D-BBF5-182CCC936934}" type="pres">
      <dgm:prSet presAssocID="{AFAC0D72-CD62-FE48-BF5F-8F4E17DFCFF0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AA4ED9-74F7-E34E-A20A-435CB2602867}" type="presOf" srcId="{64985C13-BA1C-6F44-A9E5-6CFB94357E28}" destId="{CD451013-B40E-274C-A406-292A485A18B7}" srcOrd="0" destOrd="0" presId="urn:microsoft.com/office/officeart/2005/8/layout/chart3"/>
    <dgm:cxn modelId="{CE1C9929-042B-3841-8CC1-7C10A03E835C}" srcId="{AFAC0D72-CD62-FE48-BF5F-8F4E17DFCFF0}" destId="{D27754EF-6FF4-F243-977B-D3FD785EFB34}" srcOrd="3" destOrd="0" parTransId="{3E91227C-7F60-ED44-9620-E9CC26CF588F}" sibTransId="{3D0E6FE7-C5B9-F44D-96D1-51FA34CC9269}"/>
    <dgm:cxn modelId="{6FD71985-609F-B040-A565-DE3CE22D52B6}" type="presOf" srcId="{D27754EF-6FF4-F243-977B-D3FD785EFB34}" destId="{AB8797EF-690B-2D41-91E0-9FD22FBE8CE2}" srcOrd="0" destOrd="0" presId="urn:microsoft.com/office/officeart/2005/8/layout/chart3"/>
    <dgm:cxn modelId="{0F36A44B-F977-4E4C-A02B-0CA3A9F92C9D}" type="presOf" srcId="{A6D49607-E5B8-2C42-91BF-E6335024815A}" destId="{0CC61EB0-16FD-2444-8023-9E476AEEA0F5}" srcOrd="1" destOrd="0" presId="urn:microsoft.com/office/officeart/2005/8/layout/chart3"/>
    <dgm:cxn modelId="{E567E1A5-CCC0-B248-9AF6-869E246CEA96}" type="presOf" srcId="{AFAC0D72-CD62-FE48-BF5F-8F4E17DFCFF0}" destId="{08EFB109-F6EE-E74F-A80E-79C3F4F0C791}" srcOrd="0" destOrd="0" presId="urn:microsoft.com/office/officeart/2005/8/layout/chart3"/>
    <dgm:cxn modelId="{A62440FD-679F-B740-8894-94E58FFEFE28}" type="presOf" srcId="{E5F6B1DE-E3F5-984D-B060-49C83E400C29}" destId="{7617D4BB-28F1-DC42-8C29-1478461E87F5}" srcOrd="0" destOrd="0" presId="urn:microsoft.com/office/officeart/2005/8/layout/chart3"/>
    <dgm:cxn modelId="{B3B04DD7-0256-1C43-9526-7853BD72B85F}" type="presOf" srcId="{E5F6B1DE-E3F5-984D-B060-49C83E400C29}" destId="{45F8F469-6C50-144C-BF08-C86AB0C6BE46}" srcOrd="1" destOrd="0" presId="urn:microsoft.com/office/officeart/2005/8/layout/chart3"/>
    <dgm:cxn modelId="{E222A2A9-17C9-B74E-B80E-2E5D7D170F1F}" srcId="{AFAC0D72-CD62-FE48-BF5F-8F4E17DFCFF0}" destId="{91DBA0B8-817C-ED49-A4A8-4F561479EA2F}" srcOrd="6" destOrd="0" parTransId="{792CBDA7-9782-2646-AC85-EC437FFE8ACE}" sibTransId="{FECCF140-BACC-C844-9DA7-BA5CD56B8069}"/>
    <dgm:cxn modelId="{D69686F1-32D7-F44E-9803-CAF263F1ADBD}" type="presOf" srcId="{91DBA0B8-817C-ED49-A4A8-4F561479EA2F}" destId="{CEC80904-E850-624A-B575-F1FCA0F64827}" srcOrd="0" destOrd="0" presId="urn:microsoft.com/office/officeart/2005/8/layout/chart3"/>
    <dgm:cxn modelId="{702323D0-4CC8-0E4F-A826-E040FAA7688A}" type="presOf" srcId="{91DBA0B8-817C-ED49-A4A8-4F561479EA2F}" destId="{67936487-2EEC-284D-BBF5-182CCC936934}" srcOrd="1" destOrd="0" presId="urn:microsoft.com/office/officeart/2005/8/layout/chart3"/>
    <dgm:cxn modelId="{C26D9C25-975E-7A4C-99E7-B892F189D43B}" srcId="{AFAC0D72-CD62-FE48-BF5F-8F4E17DFCFF0}" destId="{CCD9CCCA-D775-9F44-A355-BDB260850755}" srcOrd="0" destOrd="0" parTransId="{D56EB4E5-F6FF-3D42-9504-C75F30983F5A}" sibTransId="{DBB5D4A4-B5F5-D543-9586-141ABEFB9176}"/>
    <dgm:cxn modelId="{2B404930-2300-C042-9EF1-CB09517225B2}" type="presOf" srcId="{A6D49607-E5B8-2C42-91BF-E6335024815A}" destId="{B5F7CCF5-B5DA-6443-8765-6BC72194C26C}" srcOrd="0" destOrd="0" presId="urn:microsoft.com/office/officeart/2005/8/layout/chart3"/>
    <dgm:cxn modelId="{0144C7CE-4188-F044-A21D-0A5AF4288C1F}" type="presOf" srcId="{D27754EF-6FF4-F243-977B-D3FD785EFB34}" destId="{863033D5-B3AE-BF4D-B3B1-250A7E28BD30}" srcOrd="1" destOrd="0" presId="urn:microsoft.com/office/officeart/2005/8/layout/chart3"/>
    <dgm:cxn modelId="{5C5C2F93-9893-6747-964C-CFB329D746DD}" type="presOf" srcId="{64985C13-BA1C-6F44-A9E5-6CFB94357E28}" destId="{F71F8C25-56D5-C445-9D6C-0FDAFFDA69CD}" srcOrd="1" destOrd="0" presId="urn:microsoft.com/office/officeart/2005/8/layout/chart3"/>
    <dgm:cxn modelId="{BC0E0A4F-C91B-B447-8532-2571864F5B04}" srcId="{AFAC0D72-CD62-FE48-BF5F-8F4E17DFCFF0}" destId="{A6D49607-E5B8-2C42-91BF-E6335024815A}" srcOrd="4" destOrd="0" parTransId="{832BAF22-A4EC-E444-9C13-A15D133CBB04}" sibTransId="{4481ABEA-67FB-5243-BA54-08905D6F7D3B}"/>
    <dgm:cxn modelId="{3E696C97-8471-A447-9E1C-E5167544EAC2}" type="presOf" srcId="{CCD9CCCA-D775-9F44-A355-BDB260850755}" destId="{7E736DA7-85E9-7449-8C29-5573FF57B418}" srcOrd="0" destOrd="0" presId="urn:microsoft.com/office/officeart/2005/8/layout/chart3"/>
    <dgm:cxn modelId="{D1F5AAA4-5EC8-E744-80BA-9C0ED5A9874A}" srcId="{AFAC0D72-CD62-FE48-BF5F-8F4E17DFCFF0}" destId="{E5F6B1DE-E3F5-984D-B060-49C83E400C29}" srcOrd="1" destOrd="0" parTransId="{8DEAC1E7-2F0C-8245-9DC5-0B774AD90DE8}" sibTransId="{15FEE420-7D32-E74A-992E-64C12420F756}"/>
    <dgm:cxn modelId="{6732150D-89A5-924B-87E6-93102BC7395B}" srcId="{AFAC0D72-CD62-FE48-BF5F-8F4E17DFCFF0}" destId="{5BDF1E56-D0A3-EB49-ABF0-A338B0F74F87}" srcOrd="5" destOrd="0" parTransId="{20B373B3-4021-1148-AD62-78ABEFB9DC85}" sibTransId="{6183AD59-39EC-6241-9486-BAA4446F1C38}"/>
    <dgm:cxn modelId="{76DDF97B-6943-0340-B4A9-CC5D258C4E7E}" type="presOf" srcId="{CCD9CCCA-D775-9F44-A355-BDB260850755}" destId="{7D4051FE-1B74-864A-BE0C-73BF94B33CA4}" srcOrd="1" destOrd="0" presId="urn:microsoft.com/office/officeart/2005/8/layout/chart3"/>
    <dgm:cxn modelId="{874A1357-D098-4345-8C38-4D46B7FA235F}" type="presOf" srcId="{5BDF1E56-D0A3-EB49-ABF0-A338B0F74F87}" destId="{9B05BB15-FA99-1D4A-BCE0-F089B5F51C20}" srcOrd="0" destOrd="0" presId="urn:microsoft.com/office/officeart/2005/8/layout/chart3"/>
    <dgm:cxn modelId="{88E7AE24-54BF-144E-B336-76AE52EBC0E4}" srcId="{AFAC0D72-CD62-FE48-BF5F-8F4E17DFCFF0}" destId="{64985C13-BA1C-6F44-A9E5-6CFB94357E28}" srcOrd="2" destOrd="0" parTransId="{C453EC9D-4260-794F-AD07-5A96DD6BFC0E}" sibTransId="{4ED26BE3-AF4E-664D-8D77-F6821F9C603B}"/>
    <dgm:cxn modelId="{DE0AD636-DDF3-AF4E-93A8-23C0A740E6C8}" type="presOf" srcId="{5BDF1E56-D0A3-EB49-ABF0-A338B0F74F87}" destId="{863FFA98-1E34-FD4B-8733-094AA8277F40}" srcOrd="1" destOrd="0" presId="urn:microsoft.com/office/officeart/2005/8/layout/chart3"/>
    <dgm:cxn modelId="{1E7954E5-CAE6-0E4F-A702-0D8EDB1F8D4E}" type="presParOf" srcId="{08EFB109-F6EE-E74F-A80E-79C3F4F0C791}" destId="{7E736DA7-85E9-7449-8C29-5573FF57B418}" srcOrd="0" destOrd="0" presId="urn:microsoft.com/office/officeart/2005/8/layout/chart3"/>
    <dgm:cxn modelId="{3CA25DA5-613B-D248-9AD7-EC45FB032AB6}" type="presParOf" srcId="{08EFB109-F6EE-E74F-A80E-79C3F4F0C791}" destId="{7D4051FE-1B74-864A-BE0C-73BF94B33CA4}" srcOrd="1" destOrd="0" presId="urn:microsoft.com/office/officeart/2005/8/layout/chart3"/>
    <dgm:cxn modelId="{71A1BD26-207A-A640-A15D-1B29775E7CD4}" type="presParOf" srcId="{08EFB109-F6EE-E74F-A80E-79C3F4F0C791}" destId="{7617D4BB-28F1-DC42-8C29-1478461E87F5}" srcOrd="2" destOrd="0" presId="urn:microsoft.com/office/officeart/2005/8/layout/chart3"/>
    <dgm:cxn modelId="{413B7F31-6F31-974A-9408-F85DECA009FF}" type="presParOf" srcId="{08EFB109-F6EE-E74F-A80E-79C3F4F0C791}" destId="{45F8F469-6C50-144C-BF08-C86AB0C6BE46}" srcOrd="3" destOrd="0" presId="urn:microsoft.com/office/officeart/2005/8/layout/chart3"/>
    <dgm:cxn modelId="{4A21A8E3-FA11-DE43-BB0B-5E03574D592A}" type="presParOf" srcId="{08EFB109-F6EE-E74F-A80E-79C3F4F0C791}" destId="{CD451013-B40E-274C-A406-292A485A18B7}" srcOrd="4" destOrd="0" presId="urn:microsoft.com/office/officeart/2005/8/layout/chart3"/>
    <dgm:cxn modelId="{4D768C42-4D8E-5940-8CA2-699341323611}" type="presParOf" srcId="{08EFB109-F6EE-E74F-A80E-79C3F4F0C791}" destId="{F71F8C25-56D5-C445-9D6C-0FDAFFDA69CD}" srcOrd="5" destOrd="0" presId="urn:microsoft.com/office/officeart/2005/8/layout/chart3"/>
    <dgm:cxn modelId="{8EB01E96-19F5-4A48-ABE2-589FB553EC41}" type="presParOf" srcId="{08EFB109-F6EE-E74F-A80E-79C3F4F0C791}" destId="{AB8797EF-690B-2D41-91E0-9FD22FBE8CE2}" srcOrd="6" destOrd="0" presId="urn:microsoft.com/office/officeart/2005/8/layout/chart3"/>
    <dgm:cxn modelId="{D23F15AB-ABA3-0747-9961-1584B71F2A9F}" type="presParOf" srcId="{08EFB109-F6EE-E74F-A80E-79C3F4F0C791}" destId="{863033D5-B3AE-BF4D-B3B1-250A7E28BD30}" srcOrd="7" destOrd="0" presId="urn:microsoft.com/office/officeart/2005/8/layout/chart3"/>
    <dgm:cxn modelId="{A10A683C-7D0B-7A42-970D-17F1316EFA7A}" type="presParOf" srcId="{08EFB109-F6EE-E74F-A80E-79C3F4F0C791}" destId="{B5F7CCF5-B5DA-6443-8765-6BC72194C26C}" srcOrd="8" destOrd="0" presId="urn:microsoft.com/office/officeart/2005/8/layout/chart3"/>
    <dgm:cxn modelId="{EBE0487E-6235-B94B-8334-8AA1F345D0FE}" type="presParOf" srcId="{08EFB109-F6EE-E74F-A80E-79C3F4F0C791}" destId="{0CC61EB0-16FD-2444-8023-9E476AEEA0F5}" srcOrd="9" destOrd="0" presId="urn:microsoft.com/office/officeart/2005/8/layout/chart3"/>
    <dgm:cxn modelId="{436AA451-3BDD-0140-9667-8AB3A3B696FE}" type="presParOf" srcId="{08EFB109-F6EE-E74F-A80E-79C3F4F0C791}" destId="{9B05BB15-FA99-1D4A-BCE0-F089B5F51C20}" srcOrd="10" destOrd="0" presId="urn:microsoft.com/office/officeart/2005/8/layout/chart3"/>
    <dgm:cxn modelId="{486FEAA1-8CE4-4F44-8DA2-ADC381998653}" type="presParOf" srcId="{08EFB109-F6EE-E74F-A80E-79C3F4F0C791}" destId="{863FFA98-1E34-FD4B-8733-094AA8277F40}" srcOrd="11" destOrd="0" presId="urn:microsoft.com/office/officeart/2005/8/layout/chart3"/>
    <dgm:cxn modelId="{8E12A604-71B3-B44D-88CF-37C558FCDFEC}" type="presParOf" srcId="{08EFB109-F6EE-E74F-A80E-79C3F4F0C791}" destId="{CEC80904-E850-624A-B575-F1FCA0F64827}" srcOrd="12" destOrd="0" presId="urn:microsoft.com/office/officeart/2005/8/layout/chart3"/>
    <dgm:cxn modelId="{2F1C10AB-4D4D-0B4B-8FA0-203217A74E92}" type="presParOf" srcId="{08EFB109-F6EE-E74F-A80E-79C3F4F0C791}" destId="{67936487-2EEC-284D-BBF5-182CCC936934}" srcOrd="1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BA1AF-15E5-2E49-9600-9FAAA3E421B4}">
      <dsp:nvSpPr>
        <dsp:cNvPr id="0" name=""/>
        <dsp:cNvSpPr/>
      </dsp:nvSpPr>
      <dsp:spPr>
        <a:xfrm>
          <a:off x="2812" y="206987"/>
          <a:ext cx="1522958" cy="91377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smtClean="0">
              <a:solidFill>
                <a:srgbClr val="660066"/>
              </a:solidFill>
            </a:rPr>
            <a:t>text</a:t>
          </a:r>
          <a:endParaRPr lang="en-GB" sz="2000" b="1" kern="1200" dirty="0">
            <a:solidFill>
              <a:srgbClr val="660066"/>
            </a:solidFill>
          </a:endParaRPr>
        </a:p>
      </dsp:txBody>
      <dsp:txXfrm>
        <a:off x="2812" y="206987"/>
        <a:ext cx="1522958" cy="913774"/>
      </dsp:txXfrm>
    </dsp:sp>
    <dsp:sp modelId="{C88C4375-8955-9044-B321-62EBBBFCC965}">
      <dsp:nvSpPr>
        <dsp:cNvPr id="0" name=""/>
        <dsp:cNvSpPr/>
      </dsp:nvSpPr>
      <dsp:spPr>
        <a:xfrm>
          <a:off x="1678066" y="206987"/>
          <a:ext cx="1522958" cy="913774"/>
        </a:xfrm>
        <a:prstGeom prst="rect">
          <a:avLst/>
        </a:prstGeom>
        <a:solidFill>
          <a:schemeClr val="accent3">
            <a:hueOff val="592119"/>
            <a:satOff val="-888"/>
            <a:lumOff val="-14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smtClean="0">
              <a:solidFill>
                <a:srgbClr val="660066"/>
              </a:solidFill>
            </a:rPr>
            <a:t>video</a:t>
          </a:r>
          <a:endParaRPr lang="en-GB" sz="2000" b="1" kern="1200" dirty="0">
            <a:solidFill>
              <a:srgbClr val="660066"/>
            </a:solidFill>
          </a:endParaRPr>
        </a:p>
      </dsp:txBody>
      <dsp:txXfrm>
        <a:off x="1678066" y="206987"/>
        <a:ext cx="1522958" cy="913774"/>
      </dsp:txXfrm>
    </dsp:sp>
    <dsp:sp modelId="{487D4C5B-92AC-034F-BBBE-967FB8A9A9AD}">
      <dsp:nvSpPr>
        <dsp:cNvPr id="0" name=""/>
        <dsp:cNvSpPr/>
      </dsp:nvSpPr>
      <dsp:spPr>
        <a:xfrm>
          <a:off x="3353320" y="206987"/>
          <a:ext cx="1522958" cy="913774"/>
        </a:xfrm>
        <a:prstGeom prst="rect">
          <a:avLst/>
        </a:prstGeom>
        <a:solidFill>
          <a:schemeClr val="accent3">
            <a:hueOff val="1184239"/>
            <a:satOff val="-1777"/>
            <a:lumOff val="-28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smtClean="0">
              <a:solidFill>
                <a:srgbClr val="660066"/>
              </a:solidFill>
            </a:rPr>
            <a:t> audio </a:t>
          </a:r>
          <a:endParaRPr lang="en-US" sz="2000" b="1" kern="1200" dirty="0">
            <a:solidFill>
              <a:srgbClr val="660066"/>
            </a:solidFill>
          </a:endParaRPr>
        </a:p>
      </dsp:txBody>
      <dsp:txXfrm>
        <a:off x="3353320" y="206987"/>
        <a:ext cx="1522958" cy="913774"/>
      </dsp:txXfrm>
    </dsp:sp>
    <dsp:sp modelId="{78577259-9B1A-0847-A747-42BEBDFFD47C}">
      <dsp:nvSpPr>
        <dsp:cNvPr id="0" name=""/>
        <dsp:cNvSpPr/>
      </dsp:nvSpPr>
      <dsp:spPr>
        <a:xfrm>
          <a:off x="5028574" y="206987"/>
          <a:ext cx="1522958" cy="913774"/>
        </a:xfrm>
        <a:prstGeom prst="rect">
          <a:avLst/>
        </a:prstGeom>
        <a:solidFill>
          <a:schemeClr val="accent3">
            <a:hueOff val="1776358"/>
            <a:satOff val="-2665"/>
            <a:lumOff val="-43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smtClean="0">
              <a:solidFill>
                <a:srgbClr val="660066"/>
              </a:solidFill>
            </a:rPr>
            <a:t>images</a:t>
          </a:r>
          <a:endParaRPr lang="en-US" sz="2000" b="1" kern="1200" dirty="0">
            <a:solidFill>
              <a:srgbClr val="660066"/>
            </a:solidFill>
          </a:endParaRPr>
        </a:p>
      </dsp:txBody>
      <dsp:txXfrm>
        <a:off x="5028574" y="206987"/>
        <a:ext cx="1522958" cy="913774"/>
      </dsp:txXfrm>
    </dsp:sp>
    <dsp:sp modelId="{DFA8BAC3-A5B0-6343-9350-945C35D8F50D}">
      <dsp:nvSpPr>
        <dsp:cNvPr id="0" name=""/>
        <dsp:cNvSpPr/>
      </dsp:nvSpPr>
      <dsp:spPr>
        <a:xfrm>
          <a:off x="6703828" y="206987"/>
          <a:ext cx="1522958" cy="913774"/>
        </a:xfrm>
        <a:prstGeom prst="rect">
          <a:avLst/>
        </a:prstGeom>
        <a:solidFill>
          <a:schemeClr val="accent3">
            <a:hueOff val="2368477"/>
            <a:satOff val="-3554"/>
            <a:lumOff val="-57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b="1" kern="1200" smtClean="0">
              <a:solidFill>
                <a:srgbClr val="660066"/>
              </a:solidFill>
            </a:rPr>
            <a:t>full courses </a:t>
          </a:r>
          <a:endParaRPr lang="en-US" sz="2000" b="1" kern="1200" dirty="0">
            <a:solidFill>
              <a:srgbClr val="660066"/>
            </a:solidFill>
          </a:endParaRPr>
        </a:p>
      </dsp:txBody>
      <dsp:txXfrm>
        <a:off x="6703828" y="206987"/>
        <a:ext cx="1522958" cy="913774"/>
      </dsp:txXfrm>
    </dsp:sp>
    <dsp:sp modelId="{76E32A9B-2755-4541-931A-5003C60710CB}">
      <dsp:nvSpPr>
        <dsp:cNvPr id="0" name=""/>
        <dsp:cNvSpPr/>
      </dsp:nvSpPr>
      <dsp:spPr>
        <a:xfrm>
          <a:off x="2812" y="1273058"/>
          <a:ext cx="1522958" cy="913774"/>
        </a:xfrm>
        <a:prstGeom prst="rect">
          <a:avLst/>
        </a:prstGeom>
        <a:solidFill>
          <a:schemeClr val="accent3">
            <a:hueOff val="2960596"/>
            <a:satOff val="-4442"/>
            <a:lumOff val="-72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b="1" kern="1200" smtClean="0">
              <a:solidFill>
                <a:srgbClr val="660066"/>
              </a:solidFill>
            </a:rPr>
            <a:t>modules </a:t>
          </a:r>
          <a:endParaRPr lang="en-ZA" sz="2000" b="1" kern="1200" dirty="0">
            <a:solidFill>
              <a:srgbClr val="660066"/>
            </a:solidFill>
          </a:endParaRPr>
        </a:p>
      </dsp:txBody>
      <dsp:txXfrm>
        <a:off x="2812" y="1273058"/>
        <a:ext cx="1522958" cy="913774"/>
      </dsp:txXfrm>
    </dsp:sp>
    <dsp:sp modelId="{9D47514F-AEC2-2343-A28B-62D98023E8F7}">
      <dsp:nvSpPr>
        <dsp:cNvPr id="0" name=""/>
        <dsp:cNvSpPr/>
      </dsp:nvSpPr>
      <dsp:spPr>
        <a:xfrm>
          <a:off x="1678066" y="1273058"/>
          <a:ext cx="1522958" cy="913774"/>
        </a:xfrm>
        <a:prstGeom prst="rect">
          <a:avLst/>
        </a:prstGeom>
        <a:solidFill>
          <a:schemeClr val="accent3">
            <a:hueOff val="3552715"/>
            <a:satOff val="-5331"/>
            <a:lumOff val="-86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b="1" kern="1200" smtClean="0">
              <a:solidFill>
                <a:srgbClr val="660066"/>
              </a:solidFill>
            </a:rPr>
            <a:t>course materials</a:t>
          </a:r>
          <a:endParaRPr lang="en-US" sz="2000" b="1" kern="1200">
            <a:solidFill>
              <a:srgbClr val="660066"/>
            </a:solidFill>
          </a:endParaRPr>
        </a:p>
      </dsp:txBody>
      <dsp:txXfrm>
        <a:off x="1678066" y="1273058"/>
        <a:ext cx="1522958" cy="913774"/>
      </dsp:txXfrm>
    </dsp:sp>
    <dsp:sp modelId="{A6A96E48-3ED8-1745-A0B2-D44C35506162}">
      <dsp:nvSpPr>
        <dsp:cNvPr id="0" name=""/>
        <dsp:cNvSpPr/>
      </dsp:nvSpPr>
      <dsp:spPr>
        <a:xfrm>
          <a:off x="3353320" y="1273058"/>
          <a:ext cx="1522958" cy="913774"/>
        </a:xfrm>
        <a:prstGeom prst="rect">
          <a:avLst/>
        </a:prstGeom>
        <a:solidFill>
          <a:schemeClr val="accent3">
            <a:hueOff val="4144834"/>
            <a:satOff val="-6219"/>
            <a:lumOff val="-101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b="1" kern="1200" smtClean="0">
              <a:solidFill>
                <a:srgbClr val="660066"/>
              </a:solidFill>
            </a:rPr>
            <a:t>textbooks</a:t>
          </a:r>
          <a:endParaRPr lang="en-US" sz="2000" b="1" kern="1200" dirty="0">
            <a:solidFill>
              <a:srgbClr val="660066"/>
            </a:solidFill>
          </a:endParaRPr>
        </a:p>
      </dsp:txBody>
      <dsp:txXfrm>
        <a:off x="3353320" y="1273058"/>
        <a:ext cx="1522958" cy="913774"/>
      </dsp:txXfrm>
    </dsp:sp>
    <dsp:sp modelId="{4CCDE3C3-83DB-7142-85CE-0B6D2720FA4C}">
      <dsp:nvSpPr>
        <dsp:cNvPr id="0" name=""/>
        <dsp:cNvSpPr/>
      </dsp:nvSpPr>
      <dsp:spPr>
        <a:xfrm>
          <a:off x="5028574" y="1273058"/>
          <a:ext cx="1522958" cy="913774"/>
        </a:xfrm>
        <a:prstGeom prst="rect">
          <a:avLst/>
        </a:prstGeom>
        <a:solidFill>
          <a:schemeClr val="accent3">
            <a:hueOff val="4736954"/>
            <a:satOff val="-7107"/>
            <a:lumOff val="-1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b="1" kern="1200" smtClean="0">
              <a:solidFill>
                <a:srgbClr val="660066"/>
              </a:solidFill>
            </a:rPr>
            <a:t>software</a:t>
          </a:r>
          <a:endParaRPr lang="en-US" sz="2000" b="1" kern="1200">
            <a:solidFill>
              <a:srgbClr val="660066"/>
            </a:solidFill>
          </a:endParaRPr>
        </a:p>
      </dsp:txBody>
      <dsp:txXfrm>
        <a:off x="5028574" y="1273058"/>
        <a:ext cx="1522958" cy="913774"/>
      </dsp:txXfrm>
    </dsp:sp>
    <dsp:sp modelId="{F5C9A6D3-2330-0B41-97A8-672FDE1118B0}">
      <dsp:nvSpPr>
        <dsp:cNvPr id="0" name=""/>
        <dsp:cNvSpPr/>
      </dsp:nvSpPr>
      <dsp:spPr>
        <a:xfrm>
          <a:off x="6703828" y="1273058"/>
          <a:ext cx="1522958" cy="913774"/>
        </a:xfrm>
        <a:prstGeom prst="rect">
          <a:avLst/>
        </a:prstGeom>
        <a:solidFill>
          <a:schemeClr val="accent3">
            <a:hueOff val="5329073"/>
            <a:satOff val="-7996"/>
            <a:lumOff val="-130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b="1" kern="1200" smtClean="0">
              <a:solidFill>
                <a:srgbClr val="660066"/>
              </a:solidFill>
            </a:rPr>
            <a:t>tests</a:t>
          </a:r>
          <a:endParaRPr lang="en-US" sz="2000" b="1" kern="1200" dirty="0">
            <a:solidFill>
              <a:srgbClr val="660066"/>
            </a:solidFill>
          </a:endParaRPr>
        </a:p>
      </dsp:txBody>
      <dsp:txXfrm>
        <a:off x="6703828" y="1273058"/>
        <a:ext cx="1522958" cy="913774"/>
      </dsp:txXfrm>
    </dsp:sp>
    <dsp:sp modelId="{19FA11A0-71B2-F74C-A507-F3FC167702FA}">
      <dsp:nvSpPr>
        <dsp:cNvPr id="0" name=""/>
        <dsp:cNvSpPr/>
      </dsp:nvSpPr>
      <dsp:spPr>
        <a:xfrm>
          <a:off x="2812" y="2339129"/>
          <a:ext cx="1522958" cy="913774"/>
        </a:xfrm>
        <a:prstGeom prst="rect">
          <a:avLst/>
        </a:prstGeom>
        <a:solidFill>
          <a:schemeClr val="accent3">
            <a:hueOff val="5921193"/>
            <a:satOff val="-8884"/>
            <a:lumOff val="-144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b="1" kern="1200" smtClean="0">
              <a:solidFill>
                <a:srgbClr val="660066"/>
              </a:solidFill>
            </a:rPr>
            <a:t>lesson plans</a:t>
          </a:r>
          <a:endParaRPr lang="en-US" sz="2000" b="1" kern="1200" dirty="0">
            <a:solidFill>
              <a:srgbClr val="660066"/>
            </a:solidFill>
          </a:endParaRPr>
        </a:p>
      </dsp:txBody>
      <dsp:txXfrm>
        <a:off x="2812" y="2339129"/>
        <a:ext cx="1522958" cy="913774"/>
      </dsp:txXfrm>
    </dsp:sp>
    <dsp:sp modelId="{D64A0ECA-5A06-574D-A15A-4155308AE26F}">
      <dsp:nvSpPr>
        <dsp:cNvPr id="0" name=""/>
        <dsp:cNvSpPr/>
      </dsp:nvSpPr>
      <dsp:spPr>
        <a:xfrm>
          <a:off x="1678066" y="2339129"/>
          <a:ext cx="1522958" cy="913774"/>
        </a:xfrm>
        <a:prstGeom prst="rect">
          <a:avLst/>
        </a:prstGeom>
        <a:solidFill>
          <a:schemeClr val="accent3">
            <a:hueOff val="6513311"/>
            <a:satOff val="-9773"/>
            <a:lumOff val="-158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>
              <a:solidFill>
                <a:srgbClr val="660066"/>
              </a:solidFill>
            </a:rPr>
            <a:t>syllabi</a:t>
          </a:r>
          <a:endParaRPr lang="en-US" sz="2000" b="1" kern="1200" dirty="0">
            <a:solidFill>
              <a:srgbClr val="660066"/>
            </a:solidFill>
          </a:endParaRPr>
        </a:p>
      </dsp:txBody>
      <dsp:txXfrm>
        <a:off x="1678066" y="2339129"/>
        <a:ext cx="1522958" cy="913774"/>
      </dsp:txXfrm>
    </dsp:sp>
    <dsp:sp modelId="{E622B5D3-98F7-CB47-9493-D925F1962337}">
      <dsp:nvSpPr>
        <dsp:cNvPr id="0" name=""/>
        <dsp:cNvSpPr/>
      </dsp:nvSpPr>
      <dsp:spPr>
        <a:xfrm>
          <a:off x="3353320" y="2339129"/>
          <a:ext cx="1522958" cy="913774"/>
        </a:xfrm>
        <a:prstGeom prst="rect">
          <a:avLst/>
        </a:prstGeom>
        <a:solidFill>
          <a:schemeClr val="accent3">
            <a:hueOff val="7105431"/>
            <a:satOff val="-10661"/>
            <a:lumOff val="-173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b="1" kern="1200" smtClean="0">
              <a:solidFill>
                <a:srgbClr val="660066"/>
              </a:solidFill>
            </a:rPr>
            <a:t> lecture notes</a:t>
          </a:r>
          <a:endParaRPr lang="en-US" sz="2000" b="1" kern="1200" dirty="0">
            <a:solidFill>
              <a:srgbClr val="660066"/>
            </a:solidFill>
          </a:endParaRPr>
        </a:p>
      </dsp:txBody>
      <dsp:txXfrm>
        <a:off x="3353320" y="2339129"/>
        <a:ext cx="1522958" cy="913774"/>
      </dsp:txXfrm>
    </dsp:sp>
    <dsp:sp modelId="{18DB022D-411D-934B-B368-4BC121098809}">
      <dsp:nvSpPr>
        <dsp:cNvPr id="0" name=""/>
        <dsp:cNvSpPr/>
      </dsp:nvSpPr>
      <dsp:spPr>
        <a:xfrm>
          <a:off x="5028574" y="2339129"/>
          <a:ext cx="1522958" cy="913774"/>
        </a:xfrm>
        <a:prstGeom prst="rect">
          <a:avLst/>
        </a:prstGeom>
        <a:solidFill>
          <a:schemeClr val="accent3">
            <a:hueOff val="7697551"/>
            <a:satOff val="-11549"/>
            <a:lumOff val="-187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b="1" kern="1200" smtClean="0">
              <a:solidFill>
                <a:srgbClr val="660066"/>
              </a:solidFill>
            </a:rPr>
            <a:t>quizzes</a:t>
          </a:r>
          <a:endParaRPr lang="en-US" sz="2000" b="1" kern="1200">
            <a:solidFill>
              <a:srgbClr val="660066"/>
            </a:solidFill>
          </a:endParaRPr>
        </a:p>
      </dsp:txBody>
      <dsp:txXfrm>
        <a:off x="5028574" y="2339129"/>
        <a:ext cx="1522958" cy="913774"/>
      </dsp:txXfrm>
    </dsp:sp>
    <dsp:sp modelId="{50A0B8BD-7575-6945-8C78-E1A24751A0E4}">
      <dsp:nvSpPr>
        <dsp:cNvPr id="0" name=""/>
        <dsp:cNvSpPr/>
      </dsp:nvSpPr>
      <dsp:spPr>
        <a:xfrm>
          <a:off x="6703828" y="2339129"/>
          <a:ext cx="1522958" cy="913774"/>
        </a:xfrm>
        <a:prstGeom prst="rect">
          <a:avLst/>
        </a:prstGeom>
        <a:solidFill>
          <a:schemeClr val="accent3">
            <a:hueOff val="8289669"/>
            <a:satOff val="-12438"/>
            <a:lumOff val="-202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b="1" kern="1200" smtClean="0">
              <a:solidFill>
                <a:srgbClr val="660066"/>
              </a:solidFill>
            </a:rPr>
            <a:t>animations</a:t>
          </a:r>
          <a:endParaRPr lang="en-ZA" sz="2000" b="1" kern="1200" dirty="0">
            <a:solidFill>
              <a:srgbClr val="660066"/>
            </a:solidFill>
          </a:endParaRPr>
        </a:p>
      </dsp:txBody>
      <dsp:txXfrm>
        <a:off x="6703828" y="2339129"/>
        <a:ext cx="1522958" cy="913774"/>
      </dsp:txXfrm>
    </dsp:sp>
    <dsp:sp modelId="{7FB187A6-66A6-7147-9917-29261BCB2E02}">
      <dsp:nvSpPr>
        <dsp:cNvPr id="0" name=""/>
        <dsp:cNvSpPr/>
      </dsp:nvSpPr>
      <dsp:spPr>
        <a:xfrm>
          <a:off x="2812" y="3405200"/>
          <a:ext cx="1522958" cy="913774"/>
        </a:xfrm>
        <a:prstGeom prst="rect">
          <a:avLst/>
        </a:prstGeom>
        <a:solidFill>
          <a:schemeClr val="accent3">
            <a:hueOff val="8881789"/>
            <a:satOff val="-13326"/>
            <a:lumOff val="-216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b="1" kern="1200" smtClean="0">
              <a:solidFill>
                <a:srgbClr val="660066"/>
              </a:solidFill>
            </a:rPr>
            <a:t>assignments</a:t>
          </a:r>
          <a:endParaRPr lang="en-US" sz="2000" b="1" kern="1200" dirty="0">
            <a:solidFill>
              <a:srgbClr val="660066"/>
            </a:solidFill>
          </a:endParaRPr>
        </a:p>
      </dsp:txBody>
      <dsp:txXfrm>
        <a:off x="2812" y="3405200"/>
        <a:ext cx="1522958" cy="913774"/>
      </dsp:txXfrm>
    </dsp:sp>
    <dsp:sp modelId="{C9E8E5F5-A862-EF48-8868-1C3C6E67E662}">
      <dsp:nvSpPr>
        <dsp:cNvPr id="0" name=""/>
        <dsp:cNvSpPr/>
      </dsp:nvSpPr>
      <dsp:spPr>
        <a:xfrm>
          <a:off x="1678066" y="3405200"/>
          <a:ext cx="1522958" cy="913774"/>
        </a:xfrm>
        <a:prstGeom prst="rect">
          <a:avLst/>
        </a:prstGeom>
        <a:solidFill>
          <a:schemeClr val="accent3">
            <a:hueOff val="9473908"/>
            <a:satOff val="-14215"/>
            <a:lumOff val="-231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b="1" kern="1200" smtClean="0">
              <a:solidFill>
                <a:srgbClr val="660066"/>
              </a:solidFill>
            </a:rPr>
            <a:t>apps</a:t>
          </a:r>
          <a:endParaRPr lang="en-US" sz="2000" b="1" kern="1200">
            <a:solidFill>
              <a:srgbClr val="660066"/>
            </a:solidFill>
          </a:endParaRPr>
        </a:p>
      </dsp:txBody>
      <dsp:txXfrm>
        <a:off x="1678066" y="3405200"/>
        <a:ext cx="1522958" cy="913774"/>
      </dsp:txXfrm>
    </dsp:sp>
    <dsp:sp modelId="{96836373-2F81-C446-B170-A9E7C8B8F547}">
      <dsp:nvSpPr>
        <dsp:cNvPr id="0" name=""/>
        <dsp:cNvSpPr/>
      </dsp:nvSpPr>
      <dsp:spPr>
        <a:xfrm>
          <a:off x="3353320" y="3405200"/>
          <a:ext cx="1522958" cy="913774"/>
        </a:xfrm>
        <a:prstGeom prst="rect">
          <a:avLst/>
        </a:prstGeom>
        <a:solidFill>
          <a:schemeClr val="accent3">
            <a:hueOff val="10066027"/>
            <a:satOff val="-15103"/>
            <a:lumOff val="-24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b="1" kern="1200" smtClean="0">
              <a:solidFill>
                <a:srgbClr val="660066"/>
              </a:solidFill>
            </a:rPr>
            <a:t>simulations</a:t>
          </a:r>
          <a:endParaRPr lang="en-US" sz="2000" b="1" kern="1200">
            <a:solidFill>
              <a:srgbClr val="660066"/>
            </a:solidFill>
          </a:endParaRPr>
        </a:p>
      </dsp:txBody>
      <dsp:txXfrm>
        <a:off x="3353320" y="3405200"/>
        <a:ext cx="1522958" cy="913774"/>
      </dsp:txXfrm>
    </dsp:sp>
    <dsp:sp modelId="{D93C207D-5D43-1249-9254-9BE34D81102E}">
      <dsp:nvSpPr>
        <dsp:cNvPr id="0" name=""/>
        <dsp:cNvSpPr/>
      </dsp:nvSpPr>
      <dsp:spPr>
        <a:xfrm>
          <a:off x="5028574" y="3405200"/>
          <a:ext cx="1522958" cy="913774"/>
        </a:xfrm>
        <a:prstGeom prst="rect">
          <a:avLst/>
        </a:prstGeom>
        <a:solidFill>
          <a:schemeClr val="accent3">
            <a:hueOff val="10658146"/>
            <a:satOff val="-15992"/>
            <a:lumOff val="-260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b="1" kern="1200" dirty="0" smtClean="0">
              <a:solidFill>
                <a:srgbClr val="660066"/>
              </a:solidFill>
            </a:rPr>
            <a:t>projects</a:t>
          </a:r>
          <a:endParaRPr lang="en-US" sz="2000" b="1" kern="1200" dirty="0">
            <a:solidFill>
              <a:srgbClr val="660066"/>
            </a:solidFill>
          </a:endParaRPr>
        </a:p>
      </dsp:txBody>
      <dsp:txXfrm>
        <a:off x="5028574" y="3405200"/>
        <a:ext cx="1522958" cy="913774"/>
      </dsp:txXfrm>
    </dsp:sp>
    <dsp:sp modelId="{4431729C-D4BE-7C4E-97D1-F31EF92CEF82}">
      <dsp:nvSpPr>
        <dsp:cNvPr id="0" name=""/>
        <dsp:cNvSpPr/>
      </dsp:nvSpPr>
      <dsp:spPr>
        <a:xfrm>
          <a:off x="6703828" y="3405200"/>
          <a:ext cx="1522958" cy="913774"/>
        </a:xfrm>
        <a:prstGeom prst="rect">
          <a:avLst/>
        </a:prstGeom>
        <a:solidFill>
          <a:schemeClr val="accent3">
            <a:hueOff val="11250266"/>
            <a:satOff val="-16880"/>
            <a:lumOff val="-274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660066"/>
              </a:solidFill>
            </a:rPr>
            <a:t>etcetera</a:t>
          </a:r>
          <a:endParaRPr lang="en-US" sz="2000" b="1" kern="1200" dirty="0">
            <a:solidFill>
              <a:srgbClr val="660066"/>
            </a:solidFill>
          </a:endParaRPr>
        </a:p>
      </dsp:txBody>
      <dsp:txXfrm>
        <a:off x="6703828" y="3405200"/>
        <a:ext cx="1522958" cy="91377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2EDEDE-5F9B-B442-B581-F3405E4BD31F}">
      <dsp:nvSpPr>
        <dsp:cNvPr id="0" name=""/>
        <dsp:cNvSpPr/>
      </dsp:nvSpPr>
      <dsp:spPr>
        <a:xfrm>
          <a:off x="3450253" y="1555"/>
          <a:ext cx="1778244" cy="1504373"/>
        </a:xfrm>
        <a:prstGeom prst="ellipse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South African Teachers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3710671" y="221865"/>
        <a:ext cx="1257408" cy="1063753"/>
      </dsp:txXfrm>
    </dsp:sp>
    <dsp:sp modelId="{D8D5AD9D-E1B5-8540-94E9-4C87288B338D}">
      <dsp:nvSpPr>
        <dsp:cNvPr id="0" name=""/>
        <dsp:cNvSpPr/>
      </dsp:nvSpPr>
      <dsp:spPr>
        <a:xfrm rot="1800000">
          <a:off x="5175569" y="1083120"/>
          <a:ext cx="348021" cy="5077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solidFill>
              <a:schemeClr val="tx1"/>
            </a:solidFill>
          </a:endParaRPr>
        </a:p>
      </dsp:txBody>
      <dsp:txXfrm>
        <a:off x="5182563" y="1158564"/>
        <a:ext cx="243615" cy="304636"/>
      </dsp:txXfrm>
    </dsp:sp>
    <dsp:sp modelId="{7CB9C520-7E55-4E4F-9C11-274648AD3A04}">
      <dsp:nvSpPr>
        <dsp:cNvPr id="0" name=""/>
        <dsp:cNvSpPr/>
      </dsp:nvSpPr>
      <dsp:spPr>
        <a:xfrm>
          <a:off x="5541671" y="1129976"/>
          <a:ext cx="1504373" cy="150437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tx1"/>
              </a:solidFill>
            </a:rPr>
            <a:t>Unique content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5761981" y="1350286"/>
        <a:ext cx="1063753" cy="1063753"/>
      </dsp:txXfrm>
    </dsp:sp>
    <dsp:sp modelId="{890D2694-3544-9A46-A376-D976D8090D40}">
      <dsp:nvSpPr>
        <dsp:cNvPr id="0" name=""/>
        <dsp:cNvSpPr/>
      </dsp:nvSpPr>
      <dsp:spPr>
        <a:xfrm rot="5400000">
          <a:off x="6094454" y="2745433"/>
          <a:ext cx="398808" cy="5077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solidFill>
              <a:schemeClr val="tx1"/>
            </a:solidFill>
          </a:endParaRPr>
        </a:p>
      </dsp:txBody>
      <dsp:txXfrm>
        <a:off x="6154275" y="2787157"/>
        <a:ext cx="279166" cy="304636"/>
      </dsp:txXfrm>
    </dsp:sp>
    <dsp:sp modelId="{57389900-31A9-3F49-8C79-0C816DFF4FCF}">
      <dsp:nvSpPr>
        <dsp:cNvPr id="0" name=""/>
        <dsp:cNvSpPr/>
      </dsp:nvSpPr>
      <dsp:spPr>
        <a:xfrm>
          <a:off x="5541671" y="3386818"/>
          <a:ext cx="1504373" cy="150437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0" kern="1200" dirty="0" smtClean="0">
              <a:solidFill>
                <a:schemeClr val="tx1"/>
              </a:solidFill>
            </a:rPr>
            <a:t>Enriching</a:t>
          </a:r>
          <a:r>
            <a:rPr lang="en-US" sz="2400" b="0" kern="1200" dirty="0" smtClean="0">
              <a:solidFill>
                <a:schemeClr val="tx1"/>
              </a:solidFill>
            </a:rPr>
            <a:t> </a:t>
          </a:r>
          <a:r>
            <a:rPr lang="en-US" sz="2200" b="0" kern="1200" dirty="0" smtClean="0">
              <a:solidFill>
                <a:schemeClr val="tx1"/>
              </a:solidFill>
            </a:rPr>
            <a:t>content</a:t>
          </a:r>
          <a:endParaRPr lang="en-US" sz="2200" b="0" kern="1200" dirty="0">
            <a:solidFill>
              <a:schemeClr val="tx1"/>
            </a:solidFill>
          </a:endParaRPr>
        </a:p>
      </dsp:txBody>
      <dsp:txXfrm>
        <a:off x="5761981" y="3607128"/>
        <a:ext cx="1063753" cy="1063753"/>
      </dsp:txXfrm>
    </dsp:sp>
    <dsp:sp modelId="{F1242BD0-252F-6D47-8825-88F524881699}">
      <dsp:nvSpPr>
        <dsp:cNvPr id="0" name=""/>
        <dsp:cNvSpPr/>
      </dsp:nvSpPr>
      <dsp:spPr>
        <a:xfrm rot="9000000">
          <a:off x="5126987" y="4443709"/>
          <a:ext cx="398808" cy="5077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0800000">
        <a:off x="5238615" y="4515344"/>
        <a:ext cx="279166" cy="304636"/>
      </dsp:txXfrm>
    </dsp:sp>
    <dsp:sp modelId="{B99D4018-E1A8-1049-9E59-DE844BAD4DE8}">
      <dsp:nvSpPr>
        <dsp:cNvPr id="0" name=""/>
        <dsp:cNvSpPr/>
      </dsp:nvSpPr>
      <dsp:spPr>
        <a:xfrm>
          <a:off x="3587189" y="4515239"/>
          <a:ext cx="1504373" cy="150437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tx1"/>
              </a:solidFill>
            </a:rPr>
            <a:t>Practice-based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3807499" y="4735549"/>
        <a:ext cx="1063753" cy="1063753"/>
      </dsp:txXfrm>
    </dsp:sp>
    <dsp:sp modelId="{83197988-8C5C-574F-8776-4AFF4718E468}">
      <dsp:nvSpPr>
        <dsp:cNvPr id="0" name=""/>
        <dsp:cNvSpPr/>
      </dsp:nvSpPr>
      <dsp:spPr>
        <a:xfrm rot="12600000">
          <a:off x="3172505" y="4454996"/>
          <a:ext cx="398808" cy="5077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solidFill>
              <a:schemeClr val="tx1"/>
            </a:solidFill>
          </a:endParaRPr>
        </a:p>
      </dsp:txBody>
      <dsp:txXfrm rot="10800000">
        <a:off x="3284133" y="4586452"/>
        <a:ext cx="279166" cy="304636"/>
      </dsp:txXfrm>
    </dsp:sp>
    <dsp:sp modelId="{90B22E6D-B323-A647-8E2A-8CF045D848B0}">
      <dsp:nvSpPr>
        <dsp:cNvPr id="0" name=""/>
        <dsp:cNvSpPr/>
      </dsp:nvSpPr>
      <dsp:spPr>
        <a:xfrm>
          <a:off x="1632706" y="3386818"/>
          <a:ext cx="1504373" cy="150437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tx1"/>
              </a:solidFill>
            </a:rPr>
            <a:t>Current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1853016" y="3607128"/>
        <a:ext cx="1063753" cy="1063753"/>
      </dsp:txXfrm>
    </dsp:sp>
    <dsp:sp modelId="{0B85907B-7941-6E4E-B6F4-E98B7D4BBC13}">
      <dsp:nvSpPr>
        <dsp:cNvPr id="0" name=""/>
        <dsp:cNvSpPr/>
      </dsp:nvSpPr>
      <dsp:spPr>
        <a:xfrm rot="16200000">
          <a:off x="2185489" y="2768007"/>
          <a:ext cx="398808" cy="5077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solidFill>
              <a:schemeClr val="tx1"/>
            </a:solidFill>
          </a:endParaRPr>
        </a:p>
      </dsp:txBody>
      <dsp:txXfrm>
        <a:off x="2245310" y="2929373"/>
        <a:ext cx="279166" cy="304636"/>
      </dsp:txXfrm>
    </dsp:sp>
    <dsp:sp modelId="{A31B30C4-F650-BA4A-8EC5-9B9E55625D33}">
      <dsp:nvSpPr>
        <dsp:cNvPr id="0" name=""/>
        <dsp:cNvSpPr/>
      </dsp:nvSpPr>
      <dsp:spPr>
        <a:xfrm>
          <a:off x="1632706" y="1129976"/>
          <a:ext cx="1504373" cy="150437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tx1"/>
              </a:solidFill>
            </a:rPr>
            <a:t>User grading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1853016" y="1350286"/>
        <a:ext cx="1063753" cy="1063753"/>
      </dsp:txXfrm>
    </dsp:sp>
    <dsp:sp modelId="{E75EB396-20F2-CF44-816C-D0298ED6DCB8}">
      <dsp:nvSpPr>
        <dsp:cNvPr id="0" name=""/>
        <dsp:cNvSpPr/>
      </dsp:nvSpPr>
      <dsp:spPr>
        <a:xfrm rot="19800000">
          <a:off x="3138100" y="1092970"/>
          <a:ext cx="348021" cy="5077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solidFill>
              <a:schemeClr val="tx1"/>
            </a:solidFill>
          </a:endParaRPr>
        </a:p>
      </dsp:txBody>
      <dsp:txXfrm>
        <a:off x="3145094" y="1220617"/>
        <a:ext cx="243615" cy="30463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546B1-A4C3-5C4D-99D8-D04E72EF5E97}">
      <dsp:nvSpPr>
        <dsp:cNvPr id="0" name=""/>
        <dsp:cNvSpPr/>
      </dsp:nvSpPr>
      <dsp:spPr>
        <a:xfrm rot="3433141">
          <a:off x="1520870" y="3759393"/>
          <a:ext cx="1313506" cy="43110"/>
        </a:xfrm>
        <a:custGeom>
          <a:avLst/>
          <a:gdLst/>
          <a:ahLst/>
          <a:cxnLst/>
          <a:rect l="0" t="0" r="0" b="0"/>
          <a:pathLst>
            <a:path>
              <a:moveTo>
                <a:pt x="0" y="21555"/>
              </a:moveTo>
              <a:lnTo>
                <a:pt x="1313506" y="2155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AEC1EE-A695-164C-9749-C9D9B1CA8BE9}">
      <dsp:nvSpPr>
        <dsp:cNvPr id="0" name=""/>
        <dsp:cNvSpPr/>
      </dsp:nvSpPr>
      <dsp:spPr>
        <a:xfrm rot="1700042">
          <a:off x="1924463" y="3340880"/>
          <a:ext cx="1666225" cy="43110"/>
        </a:xfrm>
        <a:custGeom>
          <a:avLst/>
          <a:gdLst/>
          <a:ahLst/>
          <a:cxnLst/>
          <a:rect l="0" t="0" r="0" b="0"/>
          <a:pathLst>
            <a:path>
              <a:moveTo>
                <a:pt x="0" y="21555"/>
              </a:moveTo>
              <a:lnTo>
                <a:pt x="1666225" y="2155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CA7073-E003-BE41-8088-3400AC32070B}">
      <dsp:nvSpPr>
        <dsp:cNvPr id="0" name=""/>
        <dsp:cNvSpPr/>
      </dsp:nvSpPr>
      <dsp:spPr>
        <a:xfrm rot="23108">
          <a:off x="2024241" y="2652862"/>
          <a:ext cx="2936938" cy="43110"/>
        </a:xfrm>
        <a:custGeom>
          <a:avLst/>
          <a:gdLst/>
          <a:ahLst/>
          <a:cxnLst/>
          <a:rect l="0" t="0" r="0" b="0"/>
          <a:pathLst>
            <a:path>
              <a:moveTo>
                <a:pt x="0" y="21555"/>
              </a:moveTo>
              <a:lnTo>
                <a:pt x="2936938" y="2155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3BBB29-DAC2-2347-90BC-06AE64C4CBE8}">
      <dsp:nvSpPr>
        <dsp:cNvPr id="0" name=""/>
        <dsp:cNvSpPr/>
      </dsp:nvSpPr>
      <dsp:spPr>
        <a:xfrm rot="20063184">
          <a:off x="1950180" y="2040892"/>
          <a:ext cx="1507967" cy="43110"/>
        </a:xfrm>
        <a:custGeom>
          <a:avLst/>
          <a:gdLst/>
          <a:ahLst/>
          <a:cxnLst/>
          <a:rect l="0" t="0" r="0" b="0"/>
          <a:pathLst>
            <a:path>
              <a:moveTo>
                <a:pt x="0" y="21555"/>
              </a:moveTo>
              <a:lnTo>
                <a:pt x="1507967" y="2155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6AEDE1-FC14-8149-94E7-BE9C7F7B6109}">
      <dsp:nvSpPr>
        <dsp:cNvPr id="0" name=""/>
        <dsp:cNvSpPr/>
      </dsp:nvSpPr>
      <dsp:spPr>
        <a:xfrm rot="18176084">
          <a:off x="1517780" y="1507529"/>
          <a:ext cx="1343003" cy="43110"/>
        </a:xfrm>
        <a:custGeom>
          <a:avLst/>
          <a:gdLst/>
          <a:ahLst/>
          <a:cxnLst/>
          <a:rect l="0" t="0" r="0" b="0"/>
          <a:pathLst>
            <a:path>
              <a:moveTo>
                <a:pt x="0" y="21555"/>
              </a:moveTo>
              <a:lnTo>
                <a:pt x="1343003" y="2155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8B6FD7-8CA1-9A48-8FC5-D22B11C72902}">
      <dsp:nvSpPr>
        <dsp:cNvPr id="0" name=""/>
        <dsp:cNvSpPr/>
      </dsp:nvSpPr>
      <dsp:spPr>
        <a:xfrm>
          <a:off x="592793" y="2097790"/>
          <a:ext cx="1447686" cy="122098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60801D-0694-3044-9548-E6C94783DC84}">
      <dsp:nvSpPr>
        <dsp:cNvPr id="0" name=""/>
        <dsp:cNvSpPr/>
      </dsp:nvSpPr>
      <dsp:spPr>
        <a:xfrm>
          <a:off x="2223094" y="-157806"/>
          <a:ext cx="1336893" cy="1205612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</a:rPr>
            <a:t>KIOSK TO USERS</a:t>
          </a:r>
          <a:endParaRPr lang="en-US" sz="1400" b="1" kern="1200" dirty="0">
            <a:solidFill>
              <a:schemeClr val="bg1"/>
            </a:solidFill>
          </a:endParaRPr>
        </a:p>
      </dsp:txBody>
      <dsp:txXfrm>
        <a:off x="2418877" y="18752"/>
        <a:ext cx="945327" cy="852496"/>
      </dsp:txXfrm>
    </dsp:sp>
    <dsp:sp modelId="{2D9FFBED-B320-0C4C-952F-44161604DD05}">
      <dsp:nvSpPr>
        <dsp:cNvPr id="0" name=""/>
        <dsp:cNvSpPr/>
      </dsp:nvSpPr>
      <dsp:spPr>
        <a:xfrm>
          <a:off x="3294926" y="912784"/>
          <a:ext cx="1325145" cy="1097600"/>
        </a:xfrm>
        <a:prstGeom prst="ellipse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</a:rPr>
            <a:t>SERVER TO USERS</a:t>
          </a:r>
          <a:endParaRPr lang="en-US" sz="1400" b="1" kern="1200" dirty="0">
            <a:solidFill>
              <a:schemeClr val="bg1"/>
            </a:solidFill>
          </a:endParaRPr>
        </a:p>
      </dsp:txBody>
      <dsp:txXfrm>
        <a:off x="3488989" y="1073524"/>
        <a:ext cx="937019" cy="776120"/>
      </dsp:txXfrm>
    </dsp:sp>
    <dsp:sp modelId="{422E8671-9491-3345-B42A-90AC9243C3DA}">
      <dsp:nvSpPr>
        <dsp:cNvPr id="0" name=""/>
        <dsp:cNvSpPr/>
      </dsp:nvSpPr>
      <dsp:spPr>
        <a:xfrm>
          <a:off x="4961123" y="2140207"/>
          <a:ext cx="1346015" cy="1097210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b="1" kern="1200" dirty="0" smtClean="0">
              <a:solidFill>
                <a:schemeClr val="bg1"/>
              </a:solidFill>
            </a:rPr>
            <a:t>WEB PLATFORM TO USERS</a:t>
          </a:r>
          <a:endParaRPr lang="en-US" sz="1300" kern="1200" dirty="0">
            <a:solidFill>
              <a:schemeClr val="bg1"/>
            </a:solidFill>
          </a:endParaRPr>
        </a:p>
      </dsp:txBody>
      <dsp:txXfrm>
        <a:off x="5158242" y="2300890"/>
        <a:ext cx="951777" cy="775844"/>
      </dsp:txXfrm>
    </dsp:sp>
    <dsp:sp modelId="{9E637F7D-4FC9-8448-8192-06B69FFB96BA}">
      <dsp:nvSpPr>
        <dsp:cNvPr id="0" name=""/>
        <dsp:cNvSpPr/>
      </dsp:nvSpPr>
      <dsp:spPr>
        <a:xfrm>
          <a:off x="3359965" y="3505634"/>
          <a:ext cx="1486082" cy="1164545"/>
        </a:xfrm>
        <a:prstGeom prst="ellipse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bg1"/>
              </a:solidFill>
            </a:rPr>
            <a:t>WEB PORTAL TO USERS</a:t>
          </a:r>
          <a:endParaRPr lang="en-US" sz="1200" b="1" kern="1200" dirty="0">
            <a:solidFill>
              <a:schemeClr val="bg1"/>
            </a:solidFill>
          </a:endParaRPr>
        </a:p>
      </dsp:txBody>
      <dsp:txXfrm>
        <a:off x="3577597" y="3676178"/>
        <a:ext cx="1050818" cy="823457"/>
      </dsp:txXfrm>
    </dsp:sp>
    <dsp:sp modelId="{924815A0-1DC7-324D-9F8B-786B18832F1B}">
      <dsp:nvSpPr>
        <dsp:cNvPr id="0" name=""/>
        <dsp:cNvSpPr/>
      </dsp:nvSpPr>
      <dsp:spPr>
        <a:xfrm>
          <a:off x="2180965" y="4249749"/>
          <a:ext cx="1404301" cy="1253413"/>
        </a:xfrm>
        <a:prstGeom prst="ellipse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bg1"/>
              </a:solidFill>
            </a:rPr>
            <a:t>???? TO USERS</a:t>
          </a:r>
          <a:endParaRPr lang="en-US" sz="1200" b="1" kern="1200" dirty="0">
            <a:solidFill>
              <a:schemeClr val="bg1"/>
            </a:solidFill>
          </a:endParaRPr>
        </a:p>
      </dsp:txBody>
      <dsp:txXfrm>
        <a:off x="2386620" y="4433307"/>
        <a:ext cx="992991" cy="8862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9E137-3B13-8E4E-B408-0EEF8CBD6171}">
      <dsp:nvSpPr>
        <dsp:cNvPr id="0" name=""/>
        <dsp:cNvSpPr/>
      </dsp:nvSpPr>
      <dsp:spPr>
        <a:xfrm>
          <a:off x="1851818" y="0"/>
          <a:ext cx="4525963" cy="4525963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F3BA52E-3661-8D48-8984-E422F39F8DDF}">
      <dsp:nvSpPr>
        <dsp:cNvPr id="0" name=""/>
        <dsp:cNvSpPr/>
      </dsp:nvSpPr>
      <dsp:spPr>
        <a:xfrm>
          <a:off x="2281784" y="429966"/>
          <a:ext cx="1765125" cy="176512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b="1" kern="1200" smtClean="0">
              <a:solidFill>
                <a:srgbClr val="660066"/>
              </a:solidFill>
            </a:rPr>
            <a:t>Teaching</a:t>
          </a:r>
          <a:endParaRPr lang="en-GB" sz="2200" b="1" kern="1200">
            <a:solidFill>
              <a:srgbClr val="660066"/>
            </a:solidFill>
          </a:endParaRPr>
        </a:p>
      </dsp:txBody>
      <dsp:txXfrm>
        <a:off x="2367950" y="516132"/>
        <a:ext cx="1592793" cy="1592793"/>
      </dsp:txXfrm>
    </dsp:sp>
    <dsp:sp modelId="{944DD09E-B634-B64C-827F-7E0EAF1B3DDE}">
      <dsp:nvSpPr>
        <dsp:cNvPr id="0" name=""/>
        <dsp:cNvSpPr/>
      </dsp:nvSpPr>
      <dsp:spPr>
        <a:xfrm>
          <a:off x="4182689" y="429966"/>
          <a:ext cx="1765125" cy="1765125"/>
        </a:xfrm>
        <a:prstGeom prst="roundRect">
          <a:avLst/>
        </a:prstGeom>
        <a:gradFill rotWithShape="0">
          <a:gsLst>
            <a:gs pos="0">
              <a:schemeClr val="accent2">
                <a:hueOff val="1560507"/>
                <a:satOff val="-1946"/>
                <a:lumOff val="45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1560507"/>
                <a:satOff val="-1946"/>
                <a:lumOff val="45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b="1" kern="1200" smtClean="0">
              <a:solidFill>
                <a:srgbClr val="660066"/>
              </a:solidFill>
            </a:rPr>
            <a:t>Learning</a:t>
          </a:r>
          <a:endParaRPr lang="en-GB" sz="2200" b="1" kern="1200">
            <a:solidFill>
              <a:srgbClr val="660066"/>
            </a:solidFill>
          </a:endParaRPr>
        </a:p>
      </dsp:txBody>
      <dsp:txXfrm>
        <a:off x="4268855" y="516132"/>
        <a:ext cx="1592793" cy="1592793"/>
      </dsp:txXfrm>
    </dsp:sp>
    <dsp:sp modelId="{22A4464B-9D84-144C-ABCD-EC16B6665176}">
      <dsp:nvSpPr>
        <dsp:cNvPr id="0" name=""/>
        <dsp:cNvSpPr/>
      </dsp:nvSpPr>
      <dsp:spPr>
        <a:xfrm>
          <a:off x="2281784" y="2330870"/>
          <a:ext cx="1765125" cy="1765125"/>
        </a:xfrm>
        <a:prstGeom prst="round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b="1" kern="1200" smtClean="0">
              <a:solidFill>
                <a:srgbClr val="660066"/>
              </a:solidFill>
            </a:rPr>
            <a:t>Assessment </a:t>
          </a:r>
          <a:endParaRPr lang="en-GB" sz="2200" b="1" kern="1200">
            <a:solidFill>
              <a:srgbClr val="660066"/>
            </a:solidFill>
          </a:endParaRPr>
        </a:p>
      </dsp:txBody>
      <dsp:txXfrm>
        <a:off x="2367950" y="2417036"/>
        <a:ext cx="1592793" cy="1592793"/>
      </dsp:txXfrm>
    </dsp:sp>
    <dsp:sp modelId="{77B629AB-B8BA-4F49-A571-E52AF73786E3}">
      <dsp:nvSpPr>
        <dsp:cNvPr id="0" name=""/>
        <dsp:cNvSpPr/>
      </dsp:nvSpPr>
      <dsp:spPr>
        <a:xfrm>
          <a:off x="4182689" y="2330870"/>
          <a:ext cx="1765125" cy="1765125"/>
        </a:xfrm>
        <a:prstGeom prst="roundRect">
          <a:avLst/>
        </a:prstGeom>
        <a:gradFill rotWithShape="0">
          <a:gsLst>
            <a:gs pos="0">
              <a:schemeClr val="accent2">
                <a:hueOff val="4681520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20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b="1" kern="1200" smtClean="0">
              <a:solidFill>
                <a:srgbClr val="660066"/>
              </a:solidFill>
            </a:rPr>
            <a:t>Research</a:t>
          </a:r>
          <a:endParaRPr lang="en-GB" sz="2200" b="1" kern="1200">
            <a:solidFill>
              <a:srgbClr val="660066"/>
            </a:solidFill>
          </a:endParaRPr>
        </a:p>
      </dsp:txBody>
      <dsp:txXfrm>
        <a:off x="4268855" y="2417036"/>
        <a:ext cx="1592793" cy="15927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DECD5-7E02-FB4B-B9C0-2192A912893A}">
      <dsp:nvSpPr>
        <dsp:cNvPr id="0" name=""/>
        <dsp:cNvSpPr/>
      </dsp:nvSpPr>
      <dsp:spPr>
        <a:xfrm>
          <a:off x="0" y="3406931"/>
          <a:ext cx="8229600" cy="1118231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2064" tIns="512064" rIns="512064" bIns="512064" numCol="1" spcCol="1270" anchor="ctr" anchorCtr="0">
          <a:noAutofit/>
        </a:bodyPr>
        <a:lstStyle/>
        <a:p>
          <a:pPr lvl="0" algn="ctr" defTabSz="3200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200" b="1" kern="1200" smtClean="0">
              <a:solidFill>
                <a:srgbClr val="008000"/>
              </a:solidFill>
            </a:rPr>
            <a:t>Anyone</a:t>
          </a:r>
          <a:endParaRPr lang="en-GB" sz="7200" b="1" kern="1200" dirty="0">
            <a:solidFill>
              <a:srgbClr val="008000"/>
            </a:solidFill>
          </a:endParaRPr>
        </a:p>
      </dsp:txBody>
      <dsp:txXfrm>
        <a:off x="0" y="3406931"/>
        <a:ext cx="8229600" cy="1118231"/>
      </dsp:txXfrm>
    </dsp:sp>
    <dsp:sp modelId="{1703E2F0-27A5-4F4C-9303-B8A8B9DE8ACF}">
      <dsp:nvSpPr>
        <dsp:cNvPr id="0" name=""/>
        <dsp:cNvSpPr/>
      </dsp:nvSpPr>
      <dsp:spPr>
        <a:xfrm rot="10800000">
          <a:off x="0" y="1703865"/>
          <a:ext cx="8229600" cy="1719839"/>
        </a:xfrm>
        <a:prstGeom prst="upArrowCallout">
          <a:avLst/>
        </a:prstGeom>
        <a:gradFill rotWithShape="0">
          <a:gsLst>
            <a:gs pos="0">
              <a:schemeClr val="accent3">
                <a:shade val="50000"/>
                <a:hueOff val="178371"/>
                <a:satOff val="-2846"/>
                <a:lumOff val="2740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50000"/>
                <a:hueOff val="178371"/>
                <a:satOff val="-2846"/>
                <a:lumOff val="2740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lvl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900" b="1" kern="1200" smtClean="0">
              <a:solidFill>
                <a:srgbClr val="008000"/>
              </a:solidFill>
            </a:rPr>
            <a:t>Accessible</a:t>
          </a:r>
          <a:endParaRPr lang="en-ZA" sz="3900" b="1" kern="1200" dirty="0">
            <a:solidFill>
              <a:srgbClr val="008000"/>
            </a:solidFill>
          </a:endParaRPr>
        </a:p>
      </dsp:txBody>
      <dsp:txXfrm rot="10800000">
        <a:off x="0" y="1703865"/>
        <a:ext cx="8229600" cy="1117500"/>
      </dsp:txXfrm>
    </dsp:sp>
    <dsp:sp modelId="{60B7682F-0BBE-FD40-A97C-AC67358C5451}">
      <dsp:nvSpPr>
        <dsp:cNvPr id="0" name=""/>
        <dsp:cNvSpPr/>
      </dsp:nvSpPr>
      <dsp:spPr>
        <a:xfrm rot="10800000">
          <a:off x="0" y="799"/>
          <a:ext cx="8229600" cy="1719839"/>
        </a:xfrm>
        <a:prstGeom prst="upArrowCallout">
          <a:avLst/>
        </a:prstGeom>
        <a:gradFill rotWithShape="0">
          <a:gsLst>
            <a:gs pos="0">
              <a:schemeClr val="accent3">
                <a:shade val="50000"/>
                <a:hueOff val="178371"/>
                <a:satOff val="-2846"/>
                <a:lumOff val="2740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50000"/>
                <a:hueOff val="178371"/>
                <a:satOff val="-2846"/>
                <a:lumOff val="2740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lvl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900" b="1" kern="1200" smtClean="0">
              <a:solidFill>
                <a:srgbClr val="008000"/>
              </a:solidFill>
            </a:rPr>
            <a:t>Public domain</a:t>
          </a:r>
          <a:endParaRPr lang="en-ZA" sz="3900" b="1" kern="1200" dirty="0">
            <a:solidFill>
              <a:srgbClr val="008000"/>
            </a:solidFill>
          </a:endParaRPr>
        </a:p>
      </dsp:txBody>
      <dsp:txXfrm rot="10800000">
        <a:off x="0" y="799"/>
        <a:ext cx="8229600" cy="1117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084A7A-E2DB-BE48-8AC9-81106DD4736D}">
      <dsp:nvSpPr>
        <dsp:cNvPr id="0" name=""/>
        <dsp:cNvSpPr/>
      </dsp:nvSpPr>
      <dsp:spPr>
        <a:xfrm>
          <a:off x="3664743" y="623"/>
          <a:ext cx="900112" cy="900112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300" b="1" kern="1200" smtClean="0">
              <a:solidFill>
                <a:schemeClr val="accent6">
                  <a:lumMod val="50000"/>
                </a:schemeClr>
              </a:solidFill>
            </a:rPr>
            <a:t>Share</a:t>
          </a:r>
          <a:endParaRPr lang="en-ZA" sz="1300" b="1" kern="1200">
            <a:solidFill>
              <a:schemeClr val="accent6">
                <a:lumMod val="50000"/>
              </a:schemeClr>
            </a:solidFill>
          </a:endParaRPr>
        </a:p>
      </dsp:txBody>
      <dsp:txXfrm>
        <a:off x="3796561" y="132441"/>
        <a:ext cx="636476" cy="636476"/>
      </dsp:txXfrm>
    </dsp:sp>
    <dsp:sp modelId="{FC10B078-89EE-394F-9CE8-76642B712745}">
      <dsp:nvSpPr>
        <dsp:cNvPr id="0" name=""/>
        <dsp:cNvSpPr/>
      </dsp:nvSpPr>
      <dsp:spPr>
        <a:xfrm rot="1200000">
          <a:off x="4623585" y="527388"/>
          <a:ext cx="238592" cy="3037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b="1" kern="1200">
            <a:solidFill>
              <a:schemeClr val="accent6">
                <a:lumMod val="50000"/>
              </a:schemeClr>
            </a:solidFill>
          </a:endParaRPr>
        </a:p>
      </dsp:txBody>
      <dsp:txXfrm>
        <a:off x="4625743" y="575904"/>
        <a:ext cx="167014" cy="182273"/>
      </dsp:txXfrm>
    </dsp:sp>
    <dsp:sp modelId="{CC10017E-F90E-C84D-83E4-A6B34BBAFB57}">
      <dsp:nvSpPr>
        <dsp:cNvPr id="0" name=""/>
        <dsp:cNvSpPr/>
      </dsp:nvSpPr>
      <dsp:spPr>
        <a:xfrm>
          <a:off x="4933598" y="462448"/>
          <a:ext cx="900112" cy="900112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5000"/>
                <a:tint val="100000"/>
                <a:shade val="100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500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300" b="1" kern="1200" smtClean="0">
              <a:solidFill>
                <a:schemeClr val="accent6">
                  <a:lumMod val="50000"/>
                </a:schemeClr>
              </a:solidFill>
            </a:rPr>
            <a:t>Use </a:t>
          </a:r>
          <a:endParaRPr lang="en-ZA" sz="1300" b="1" kern="1200">
            <a:solidFill>
              <a:schemeClr val="accent6">
                <a:lumMod val="50000"/>
              </a:schemeClr>
            </a:solidFill>
          </a:endParaRPr>
        </a:p>
      </dsp:txBody>
      <dsp:txXfrm>
        <a:off x="5065416" y="594266"/>
        <a:ext cx="636476" cy="636476"/>
      </dsp:txXfrm>
    </dsp:sp>
    <dsp:sp modelId="{D506CD89-DE9F-8647-A595-ED17CF78C69A}">
      <dsp:nvSpPr>
        <dsp:cNvPr id="0" name=""/>
        <dsp:cNvSpPr/>
      </dsp:nvSpPr>
      <dsp:spPr>
        <a:xfrm rot="3600000">
          <a:off x="5598553" y="1339454"/>
          <a:ext cx="238592" cy="3037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5125"/>
                <a:satOff val="-868"/>
                <a:lumOff val="401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90000"/>
                <a:hueOff val="-5125"/>
                <a:satOff val="-868"/>
                <a:lumOff val="401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b="1" kern="1200">
            <a:solidFill>
              <a:schemeClr val="accent6">
                <a:lumMod val="50000"/>
              </a:schemeClr>
            </a:solidFill>
          </a:endParaRPr>
        </a:p>
      </dsp:txBody>
      <dsp:txXfrm>
        <a:off x="5616448" y="1369217"/>
        <a:ext cx="167014" cy="182273"/>
      </dsp:txXfrm>
    </dsp:sp>
    <dsp:sp modelId="{C61AE2F7-0E2A-EE40-AF61-8DF546F638E7}">
      <dsp:nvSpPr>
        <dsp:cNvPr id="0" name=""/>
        <dsp:cNvSpPr/>
      </dsp:nvSpPr>
      <dsp:spPr>
        <a:xfrm>
          <a:off x="5608741" y="1631830"/>
          <a:ext cx="900112" cy="900112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0000"/>
                <a:tint val="100000"/>
                <a:shade val="100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000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300" b="1" kern="1200" smtClean="0">
              <a:solidFill>
                <a:schemeClr val="accent6">
                  <a:lumMod val="50000"/>
                </a:schemeClr>
              </a:solidFill>
            </a:rPr>
            <a:t>Reuse</a:t>
          </a:r>
          <a:endParaRPr lang="en-ZA" sz="1300" b="1" kern="1200">
            <a:solidFill>
              <a:schemeClr val="accent6">
                <a:lumMod val="50000"/>
              </a:schemeClr>
            </a:solidFill>
          </a:endParaRPr>
        </a:p>
      </dsp:txBody>
      <dsp:txXfrm>
        <a:off x="5740559" y="1763648"/>
        <a:ext cx="636476" cy="636476"/>
      </dsp:txXfrm>
    </dsp:sp>
    <dsp:sp modelId="{05F49E87-4C35-2E49-99BF-EB269AFB6F99}">
      <dsp:nvSpPr>
        <dsp:cNvPr id="0" name=""/>
        <dsp:cNvSpPr/>
      </dsp:nvSpPr>
      <dsp:spPr>
        <a:xfrm rot="6000000">
          <a:off x="5823436" y="2588229"/>
          <a:ext cx="238592" cy="3037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10250"/>
                <a:satOff val="-1736"/>
                <a:lumOff val="802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90000"/>
                <a:hueOff val="-10250"/>
                <a:satOff val="-1736"/>
                <a:lumOff val="802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b="1" kern="1200">
            <a:solidFill>
              <a:schemeClr val="accent6">
                <a:lumMod val="50000"/>
              </a:schemeClr>
            </a:solidFill>
          </a:endParaRPr>
        </a:p>
      </dsp:txBody>
      <dsp:txXfrm rot="10800000">
        <a:off x="5865440" y="2613741"/>
        <a:ext cx="167014" cy="182273"/>
      </dsp:txXfrm>
    </dsp:sp>
    <dsp:sp modelId="{24E2C055-FEEC-CB45-B73A-C8AC78BE6984}">
      <dsp:nvSpPr>
        <dsp:cNvPr id="0" name=""/>
        <dsp:cNvSpPr/>
      </dsp:nvSpPr>
      <dsp:spPr>
        <a:xfrm>
          <a:off x="5374266" y="2961603"/>
          <a:ext cx="900112" cy="900112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5000"/>
                <a:tint val="100000"/>
                <a:shade val="100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500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300" b="1" kern="1200" smtClean="0">
              <a:solidFill>
                <a:schemeClr val="accent6">
                  <a:lumMod val="50000"/>
                </a:schemeClr>
              </a:solidFill>
            </a:rPr>
            <a:t>Re-purpose</a:t>
          </a:r>
          <a:endParaRPr lang="en-ZA" sz="1300" b="1" kern="1200">
            <a:solidFill>
              <a:schemeClr val="accent6">
                <a:lumMod val="50000"/>
              </a:schemeClr>
            </a:solidFill>
          </a:endParaRPr>
        </a:p>
      </dsp:txBody>
      <dsp:txXfrm>
        <a:off x="5506084" y="3093421"/>
        <a:ext cx="636476" cy="636476"/>
      </dsp:txXfrm>
    </dsp:sp>
    <dsp:sp modelId="{BF959B22-C2B6-D14E-8A14-AEBE70959BE2}">
      <dsp:nvSpPr>
        <dsp:cNvPr id="0" name=""/>
        <dsp:cNvSpPr/>
      </dsp:nvSpPr>
      <dsp:spPr>
        <a:xfrm rot="8400000">
          <a:off x="5193009" y="3689399"/>
          <a:ext cx="238592" cy="3037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15375"/>
                <a:satOff val="-2604"/>
                <a:lumOff val="12042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90000"/>
                <a:hueOff val="-15375"/>
                <a:satOff val="-2604"/>
                <a:lumOff val="12042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b="1" kern="1200">
            <a:solidFill>
              <a:schemeClr val="accent6">
                <a:lumMod val="50000"/>
              </a:schemeClr>
            </a:solidFill>
          </a:endParaRPr>
        </a:p>
      </dsp:txBody>
      <dsp:txXfrm rot="10800000">
        <a:off x="5256214" y="3727151"/>
        <a:ext cx="167014" cy="182273"/>
      </dsp:txXfrm>
    </dsp:sp>
    <dsp:sp modelId="{BDEFC1C1-8135-4B43-879C-4CC4CC95BC38}">
      <dsp:nvSpPr>
        <dsp:cNvPr id="0" name=""/>
        <dsp:cNvSpPr/>
      </dsp:nvSpPr>
      <dsp:spPr>
        <a:xfrm>
          <a:off x="4339887" y="3829551"/>
          <a:ext cx="900112" cy="900112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0000"/>
                <a:tint val="100000"/>
                <a:shade val="100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000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200" b="1" kern="1200" dirty="0" smtClean="0">
              <a:solidFill>
                <a:schemeClr val="accent6">
                  <a:lumMod val="50000"/>
                </a:schemeClr>
              </a:solidFill>
            </a:rPr>
            <a:t>Translate</a:t>
          </a:r>
          <a:endParaRPr lang="en-ZA" sz="12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4471705" y="3961369"/>
        <a:ext cx="636476" cy="636476"/>
      </dsp:txXfrm>
    </dsp:sp>
    <dsp:sp modelId="{8B431010-07C5-1943-812D-103A127FE9F8}">
      <dsp:nvSpPr>
        <dsp:cNvPr id="0" name=""/>
        <dsp:cNvSpPr/>
      </dsp:nvSpPr>
      <dsp:spPr>
        <a:xfrm rot="10800000">
          <a:off x="4002256" y="4127713"/>
          <a:ext cx="238592" cy="3037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20501"/>
                <a:satOff val="-3472"/>
                <a:lumOff val="1605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90000"/>
                <a:hueOff val="-20501"/>
                <a:satOff val="-3472"/>
                <a:lumOff val="1605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b="1" kern="1200">
            <a:solidFill>
              <a:schemeClr val="accent6">
                <a:lumMod val="50000"/>
              </a:schemeClr>
            </a:solidFill>
          </a:endParaRPr>
        </a:p>
      </dsp:txBody>
      <dsp:txXfrm rot="10800000">
        <a:off x="4073834" y="4188470"/>
        <a:ext cx="167014" cy="182273"/>
      </dsp:txXfrm>
    </dsp:sp>
    <dsp:sp modelId="{97D5F648-AEDB-E646-AC28-ED456AB90017}">
      <dsp:nvSpPr>
        <dsp:cNvPr id="0" name=""/>
        <dsp:cNvSpPr/>
      </dsp:nvSpPr>
      <dsp:spPr>
        <a:xfrm>
          <a:off x="2989600" y="3829551"/>
          <a:ext cx="900112" cy="900112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5000"/>
                <a:tint val="100000"/>
                <a:shade val="100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500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300" b="1" kern="1200" smtClean="0">
              <a:solidFill>
                <a:schemeClr val="accent6">
                  <a:lumMod val="50000"/>
                </a:schemeClr>
              </a:solidFill>
            </a:rPr>
            <a:t>Improve</a:t>
          </a:r>
          <a:endParaRPr lang="en-ZA" sz="1300" b="1" kern="1200">
            <a:solidFill>
              <a:schemeClr val="accent6">
                <a:lumMod val="50000"/>
              </a:schemeClr>
            </a:solidFill>
          </a:endParaRPr>
        </a:p>
      </dsp:txBody>
      <dsp:txXfrm>
        <a:off x="3121418" y="3961369"/>
        <a:ext cx="636476" cy="636476"/>
      </dsp:txXfrm>
    </dsp:sp>
    <dsp:sp modelId="{17428B91-2CFA-1B44-A898-7CD09D579614}">
      <dsp:nvSpPr>
        <dsp:cNvPr id="0" name=""/>
        <dsp:cNvSpPr/>
      </dsp:nvSpPr>
      <dsp:spPr>
        <a:xfrm rot="13200000">
          <a:off x="2808343" y="3698080"/>
          <a:ext cx="238592" cy="3037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25626"/>
                <a:satOff val="-4340"/>
                <a:lumOff val="20071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90000"/>
                <a:hueOff val="-25626"/>
                <a:satOff val="-4340"/>
                <a:lumOff val="20071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b="1" kern="1200">
            <a:solidFill>
              <a:schemeClr val="accent6">
                <a:lumMod val="50000"/>
              </a:schemeClr>
            </a:solidFill>
          </a:endParaRPr>
        </a:p>
      </dsp:txBody>
      <dsp:txXfrm rot="10800000">
        <a:off x="2871548" y="3781842"/>
        <a:ext cx="167014" cy="182273"/>
      </dsp:txXfrm>
    </dsp:sp>
    <dsp:sp modelId="{A9411590-841C-DA43-819A-7B0A1DE7E613}">
      <dsp:nvSpPr>
        <dsp:cNvPr id="0" name=""/>
        <dsp:cNvSpPr/>
      </dsp:nvSpPr>
      <dsp:spPr>
        <a:xfrm>
          <a:off x="1955220" y="2961603"/>
          <a:ext cx="900112" cy="900112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30000"/>
                <a:tint val="100000"/>
                <a:shade val="100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3000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300" b="1" kern="1200" smtClean="0">
              <a:solidFill>
                <a:schemeClr val="accent6">
                  <a:lumMod val="50000"/>
                </a:schemeClr>
              </a:solidFill>
            </a:rPr>
            <a:t>Adapt</a:t>
          </a:r>
          <a:endParaRPr lang="en-ZA" sz="1300" b="1" kern="1200">
            <a:solidFill>
              <a:schemeClr val="accent6">
                <a:lumMod val="50000"/>
              </a:schemeClr>
            </a:solidFill>
          </a:endParaRPr>
        </a:p>
      </dsp:txBody>
      <dsp:txXfrm>
        <a:off x="2087038" y="3093421"/>
        <a:ext cx="636476" cy="636476"/>
      </dsp:txXfrm>
    </dsp:sp>
    <dsp:sp modelId="{6E3B7D42-992F-FE47-A954-E49E9B91D013}">
      <dsp:nvSpPr>
        <dsp:cNvPr id="0" name=""/>
        <dsp:cNvSpPr/>
      </dsp:nvSpPr>
      <dsp:spPr>
        <a:xfrm rot="15600000">
          <a:off x="2169916" y="2601529"/>
          <a:ext cx="238592" cy="3037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30751"/>
                <a:satOff val="-5208"/>
                <a:lumOff val="2408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90000"/>
                <a:hueOff val="-30751"/>
                <a:satOff val="-5208"/>
                <a:lumOff val="2408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b="1" kern="1200">
            <a:solidFill>
              <a:schemeClr val="accent6">
                <a:lumMod val="50000"/>
              </a:schemeClr>
            </a:solidFill>
          </a:endParaRPr>
        </a:p>
      </dsp:txBody>
      <dsp:txXfrm rot="10800000">
        <a:off x="2211920" y="2697531"/>
        <a:ext cx="167014" cy="182273"/>
      </dsp:txXfrm>
    </dsp:sp>
    <dsp:sp modelId="{E365EDEF-936E-3F4E-BE71-D8794A1576B2}">
      <dsp:nvSpPr>
        <dsp:cNvPr id="0" name=""/>
        <dsp:cNvSpPr/>
      </dsp:nvSpPr>
      <dsp:spPr>
        <a:xfrm>
          <a:off x="1720746" y="1631830"/>
          <a:ext cx="900112" cy="900112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35000"/>
                <a:tint val="100000"/>
                <a:shade val="100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3500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300" b="1" kern="1200" smtClean="0">
              <a:solidFill>
                <a:schemeClr val="accent6">
                  <a:lumMod val="50000"/>
                </a:schemeClr>
              </a:solidFill>
            </a:rPr>
            <a:t>Remix</a:t>
          </a:r>
          <a:endParaRPr lang="en-ZA" sz="1300" b="1" kern="1200">
            <a:solidFill>
              <a:schemeClr val="accent6">
                <a:lumMod val="50000"/>
              </a:schemeClr>
            </a:solidFill>
          </a:endParaRPr>
        </a:p>
      </dsp:txBody>
      <dsp:txXfrm>
        <a:off x="1852564" y="1763648"/>
        <a:ext cx="636476" cy="636476"/>
      </dsp:txXfrm>
    </dsp:sp>
    <dsp:sp modelId="{086D74E4-F440-5545-828D-95FD8ED2C156}">
      <dsp:nvSpPr>
        <dsp:cNvPr id="0" name=""/>
        <dsp:cNvSpPr/>
      </dsp:nvSpPr>
      <dsp:spPr>
        <a:xfrm rot="18000000">
          <a:off x="2385701" y="1351149"/>
          <a:ext cx="238592" cy="3037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35876"/>
                <a:satOff val="-6076"/>
                <a:lumOff val="2809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90000"/>
                <a:hueOff val="-35876"/>
                <a:satOff val="-6076"/>
                <a:lumOff val="2809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b="1" kern="1200">
            <a:solidFill>
              <a:schemeClr val="accent6">
                <a:lumMod val="50000"/>
              </a:schemeClr>
            </a:solidFill>
          </a:endParaRPr>
        </a:p>
      </dsp:txBody>
      <dsp:txXfrm>
        <a:off x="2403596" y="1442900"/>
        <a:ext cx="167014" cy="182273"/>
      </dsp:txXfrm>
    </dsp:sp>
    <dsp:sp modelId="{62050D67-0629-FB48-8BDA-77C60B0644DD}">
      <dsp:nvSpPr>
        <dsp:cNvPr id="0" name=""/>
        <dsp:cNvSpPr/>
      </dsp:nvSpPr>
      <dsp:spPr>
        <a:xfrm>
          <a:off x="2395889" y="462448"/>
          <a:ext cx="900112" cy="900112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tint val="100000"/>
                <a:shade val="100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300" b="1" kern="1200" smtClean="0">
              <a:solidFill>
                <a:schemeClr val="accent6">
                  <a:lumMod val="50000"/>
                </a:schemeClr>
              </a:solidFill>
            </a:rPr>
            <a:t>Re-share</a:t>
          </a:r>
          <a:endParaRPr lang="en-ZA" sz="1300" b="1" kern="1200">
            <a:solidFill>
              <a:schemeClr val="accent6">
                <a:lumMod val="50000"/>
              </a:schemeClr>
            </a:solidFill>
          </a:endParaRPr>
        </a:p>
      </dsp:txBody>
      <dsp:txXfrm>
        <a:off x="2527707" y="594266"/>
        <a:ext cx="636476" cy="636476"/>
      </dsp:txXfrm>
    </dsp:sp>
    <dsp:sp modelId="{462E9F6C-95EF-194C-8590-B573AF082D1A}">
      <dsp:nvSpPr>
        <dsp:cNvPr id="0" name=""/>
        <dsp:cNvSpPr/>
      </dsp:nvSpPr>
      <dsp:spPr>
        <a:xfrm rot="20400000">
          <a:off x="3354731" y="532007"/>
          <a:ext cx="238592" cy="3037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41001"/>
                <a:satOff val="-6944"/>
                <a:lumOff val="3211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90000"/>
                <a:hueOff val="-41001"/>
                <a:satOff val="-6944"/>
                <a:lumOff val="3211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b="1" kern="1200">
            <a:solidFill>
              <a:schemeClr val="accent6">
                <a:lumMod val="50000"/>
              </a:schemeClr>
            </a:solidFill>
          </a:endParaRPr>
        </a:p>
      </dsp:txBody>
      <dsp:txXfrm>
        <a:off x="3356889" y="605005"/>
        <a:ext cx="167014" cy="1822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276B4A-F1F2-B34D-9F98-2CA8404032B3}">
      <dsp:nvSpPr>
        <dsp:cNvPr id="0" name=""/>
        <dsp:cNvSpPr/>
      </dsp:nvSpPr>
      <dsp:spPr>
        <a:xfrm>
          <a:off x="1551195" y="0"/>
          <a:ext cx="4458443" cy="4458443"/>
        </a:xfrm>
        <a:prstGeom prst="triangle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76A991-ECC1-894A-9171-C7C4BE6C3495}">
      <dsp:nvSpPr>
        <dsp:cNvPr id="0" name=""/>
        <dsp:cNvSpPr/>
      </dsp:nvSpPr>
      <dsp:spPr>
        <a:xfrm>
          <a:off x="3780416" y="448238"/>
          <a:ext cx="2897987" cy="105539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500" kern="1200" dirty="0" smtClean="0">
              <a:solidFill>
                <a:srgbClr val="0000FF"/>
              </a:solidFill>
            </a:rPr>
            <a:t>Diversity of </a:t>
          </a:r>
          <a:r>
            <a:rPr lang="en-ZA" sz="2500" b="1" kern="1200" dirty="0" smtClean="0">
              <a:solidFill>
                <a:srgbClr val="0000FF"/>
              </a:solidFill>
            </a:rPr>
            <a:t>formats</a:t>
          </a:r>
          <a:endParaRPr lang="en-ZA" sz="2500" kern="1200" dirty="0">
            <a:solidFill>
              <a:srgbClr val="0000FF"/>
            </a:solidFill>
          </a:endParaRPr>
        </a:p>
      </dsp:txBody>
      <dsp:txXfrm>
        <a:off x="3831936" y="499758"/>
        <a:ext cx="2794947" cy="952357"/>
      </dsp:txXfrm>
    </dsp:sp>
    <dsp:sp modelId="{41897033-4818-F647-B062-DA8800A4D32F}">
      <dsp:nvSpPr>
        <dsp:cNvPr id="0" name=""/>
        <dsp:cNvSpPr/>
      </dsp:nvSpPr>
      <dsp:spPr>
        <a:xfrm>
          <a:off x="3780416" y="1635560"/>
          <a:ext cx="2897987" cy="105539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shade val="80000"/>
              <a:hueOff val="-88279"/>
              <a:satOff val="-2183"/>
              <a:lumOff val="1249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500" kern="1200" smtClean="0">
              <a:solidFill>
                <a:srgbClr val="0000FF"/>
              </a:solidFill>
            </a:rPr>
            <a:t>Diversity of </a:t>
          </a:r>
          <a:r>
            <a:rPr lang="en-ZA" sz="2500" b="1" kern="1200" smtClean="0">
              <a:solidFill>
                <a:srgbClr val="0000FF"/>
              </a:solidFill>
            </a:rPr>
            <a:t>technical platforms</a:t>
          </a:r>
          <a:endParaRPr lang="en-ZA" sz="2500" kern="1200">
            <a:solidFill>
              <a:srgbClr val="0000FF"/>
            </a:solidFill>
          </a:endParaRPr>
        </a:p>
      </dsp:txBody>
      <dsp:txXfrm>
        <a:off x="3831936" y="1687080"/>
        <a:ext cx="2794947" cy="952357"/>
      </dsp:txXfrm>
    </dsp:sp>
    <dsp:sp modelId="{0334879C-5AA9-0E42-92A6-36D7023EE937}">
      <dsp:nvSpPr>
        <dsp:cNvPr id="0" name=""/>
        <dsp:cNvSpPr/>
      </dsp:nvSpPr>
      <dsp:spPr>
        <a:xfrm>
          <a:off x="3780416" y="2822882"/>
          <a:ext cx="2897987" cy="105539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shade val="80000"/>
              <a:hueOff val="-176558"/>
              <a:satOff val="-4365"/>
              <a:lumOff val="249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500" kern="1200" smtClean="0">
              <a:solidFill>
                <a:srgbClr val="0000FF"/>
              </a:solidFill>
            </a:rPr>
            <a:t>Diversity of </a:t>
          </a:r>
          <a:r>
            <a:rPr lang="en-ZA" sz="2500" b="1" kern="1200" smtClean="0">
              <a:solidFill>
                <a:srgbClr val="0000FF"/>
              </a:solidFill>
            </a:rPr>
            <a:t>delivery</a:t>
          </a:r>
          <a:r>
            <a:rPr lang="en-ZA" sz="2500" kern="1200" smtClean="0">
              <a:solidFill>
                <a:srgbClr val="0000FF"/>
              </a:solidFill>
            </a:rPr>
            <a:t> mechanisms</a:t>
          </a:r>
          <a:endParaRPr lang="en-ZA" sz="2500" kern="1200">
            <a:solidFill>
              <a:srgbClr val="0000FF"/>
            </a:solidFill>
          </a:endParaRPr>
        </a:p>
      </dsp:txBody>
      <dsp:txXfrm>
        <a:off x="3831936" y="2874402"/>
        <a:ext cx="2794947" cy="9523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90BEE-5961-2840-9631-2060E81F3413}">
      <dsp:nvSpPr>
        <dsp:cNvPr id="0" name=""/>
        <dsp:cNvSpPr/>
      </dsp:nvSpPr>
      <dsp:spPr>
        <a:xfrm>
          <a:off x="0" y="4079417"/>
          <a:ext cx="8229600" cy="44640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tx1"/>
              </a:solidFill>
            </a:rPr>
            <a:t>COMMUNICATION &amp; SUPPORT</a:t>
          </a:r>
          <a:endParaRPr lang="en-US" sz="3200" b="1" kern="1200" dirty="0">
            <a:solidFill>
              <a:schemeClr val="tx1"/>
            </a:solidFill>
          </a:endParaRPr>
        </a:p>
      </dsp:txBody>
      <dsp:txXfrm>
        <a:off x="0" y="4079417"/>
        <a:ext cx="8229600" cy="446408"/>
      </dsp:txXfrm>
    </dsp:sp>
    <dsp:sp modelId="{05C4E0A5-213F-9941-8F40-EB67CD928CF3}">
      <dsp:nvSpPr>
        <dsp:cNvPr id="0" name=""/>
        <dsp:cNvSpPr/>
      </dsp:nvSpPr>
      <dsp:spPr>
        <a:xfrm rot="10800000">
          <a:off x="0" y="3399537"/>
          <a:ext cx="8229600" cy="686576"/>
        </a:xfrm>
        <a:prstGeom prst="upArrowCallout">
          <a:avLst/>
        </a:prstGeom>
        <a:solidFill>
          <a:schemeClr val="accent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kern="1200" dirty="0" smtClean="0">
              <a:solidFill>
                <a:schemeClr val="tx1"/>
              </a:solidFill>
            </a:rPr>
            <a:t>USE</a:t>
          </a:r>
          <a:endParaRPr lang="en-GB" sz="3200" b="1" kern="1200" dirty="0">
            <a:solidFill>
              <a:schemeClr val="tx1"/>
            </a:solidFill>
          </a:endParaRPr>
        </a:p>
      </dsp:txBody>
      <dsp:txXfrm rot="10800000">
        <a:off x="0" y="3399537"/>
        <a:ext cx="8229600" cy="446116"/>
      </dsp:txXfrm>
    </dsp:sp>
    <dsp:sp modelId="{B1B76823-8270-E246-B74D-634F0A2F8FA1}">
      <dsp:nvSpPr>
        <dsp:cNvPr id="0" name=""/>
        <dsp:cNvSpPr/>
      </dsp:nvSpPr>
      <dsp:spPr>
        <a:xfrm rot="10800000">
          <a:off x="0" y="2719657"/>
          <a:ext cx="8229600" cy="686576"/>
        </a:xfrm>
        <a:prstGeom prst="upArrowCallou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kern="1200" smtClean="0">
              <a:solidFill>
                <a:schemeClr val="tx1"/>
              </a:solidFill>
            </a:rPr>
            <a:t>DELIVERY</a:t>
          </a:r>
          <a:endParaRPr lang="en-GB" sz="3200" b="1" kern="1200" dirty="0">
            <a:solidFill>
              <a:schemeClr val="tx1"/>
            </a:solidFill>
          </a:endParaRPr>
        </a:p>
      </dsp:txBody>
      <dsp:txXfrm rot="10800000">
        <a:off x="0" y="2719657"/>
        <a:ext cx="8229600" cy="446116"/>
      </dsp:txXfrm>
    </dsp:sp>
    <dsp:sp modelId="{3EF3FB59-B132-7A4B-88C5-4F65A7970FE3}">
      <dsp:nvSpPr>
        <dsp:cNvPr id="0" name=""/>
        <dsp:cNvSpPr/>
      </dsp:nvSpPr>
      <dsp:spPr>
        <a:xfrm rot="10800000">
          <a:off x="0" y="2039777"/>
          <a:ext cx="8229600" cy="686576"/>
        </a:xfrm>
        <a:prstGeom prst="upArrowCallou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rgbClr val="000000"/>
              </a:solidFill>
            </a:rPr>
            <a:t>BUSINESS DEVELOPMENT &amp; MARKETING</a:t>
          </a:r>
          <a:endParaRPr lang="en-US" sz="3200" b="1" kern="1200" dirty="0">
            <a:solidFill>
              <a:srgbClr val="000000"/>
            </a:solidFill>
          </a:endParaRPr>
        </a:p>
      </dsp:txBody>
      <dsp:txXfrm rot="10800000">
        <a:off x="0" y="2039777"/>
        <a:ext cx="8229600" cy="446116"/>
      </dsp:txXfrm>
    </dsp:sp>
    <dsp:sp modelId="{80A78696-AAE9-0747-B016-042F69D12DD3}">
      <dsp:nvSpPr>
        <dsp:cNvPr id="0" name=""/>
        <dsp:cNvSpPr/>
      </dsp:nvSpPr>
      <dsp:spPr>
        <a:xfrm rot="10800000">
          <a:off x="0" y="1359897"/>
          <a:ext cx="8229600" cy="686576"/>
        </a:xfrm>
        <a:prstGeom prst="upArrowCallou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kern="1200" smtClean="0">
              <a:solidFill>
                <a:schemeClr val="tx1"/>
              </a:solidFill>
            </a:rPr>
            <a:t>CURATION</a:t>
          </a:r>
          <a:endParaRPr lang="en-GB" sz="3200" b="1" kern="1200" dirty="0">
            <a:solidFill>
              <a:schemeClr val="tx1"/>
            </a:solidFill>
          </a:endParaRPr>
        </a:p>
      </dsp:txBody>
      <dsp:txXfrm rot="10800000">
        <a:off x="0" y="1359897"/>
        <a:ext cx="8229600" cy="446116"/>
      </dsp:txXfrm>
    </dsp:sp>
    <dsp:sp modelId="{ED78238D-835F-2E47-822A-A6DC2B4CF5A0}">
      <dsp:nvSpPr>
        <dsp:cNvPr id="0" name=""/>
        <dsp:cNvSpPr/>
      </dsp:nvSpPr>
      <dsp:spPr>
        <a:xfrm rot="10800000">
          <a:off x="0" y="680017"/>
          <a:ext cx="8229600" cy="686576"/>
        </a:xfrm>
        <a:prstGeom prst="upArrowCallou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kern="1200" dirty="0" smtClean="0">
              <a:solidFill>
                <a:schemeClr val="tx1"/>
              </a:solidFill>
            </a:rPr>
            <a:t>SOURCING</a:t>
          </a:r>
          <a:endParaRPr lang="en-US" sz="3200" kern="1200" dirty="0"/>
        </a:p>
      </dsp:txBody>
      <dsp:txXfrm rot="10800000">
        <a:off x="0" y="680017"/>
        <a:ext cx="8229600" cy="446116"/>
      </dsp:txXfrm>
    </dsp:sp>
    <dsp:sp modelId="{D02A3434-D9EF-2544-ACE3-44CFF9CB1DAA}">
      <dsp:nvSpPr>
        <dsp:cNvPr id="0" name=""/>
        <dsp:cNvSpPr/>
      </dsp:nvSpPr>
      <dsp:spPr>
        <a:xfrm rot="10800000">
          <a:off x="0" y="0"/>
          <a:ext cx="8229600" cy="686576"/>
        </a:xfrm>
        <a:prstGeom prst="upArrowCallou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kern="1200" dirty="0" smtClean="0">
              <a:solidFill>
                <a:schemeClr val="tx1"/>
              </a:solidFill>
            </a:rPr>
            <a:t>DEVELOPMENT</a:t>
          </a:r>
          <a:endParaRPr lang="en-GB" sz="3200" b="1" kern="1200" dirty="0">
            <a:solidFill>
              <a:schemeClr val="tx1"/>
            </a:solidFill>
          </a:endParaRPr>
        </a:p>
      </dsp:txBody>
      <dsp:txXfrm rot="10800000">
        <a:off x="0" y="0"/>
        <a:ext cx="8229600" cy="4461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285131-57AB-B540-AAF0-5DF90B440D64}">
      <dsp:nvSpPr>
        <dsp:cNvPr id="0" name=""/>
        <dsp:cNvSpPr/>
      </dsp:nvSpPr>
      <dsp:spPr>
        <a:xfrm>
          <a:off x="0" y="0"/>
          <a:ext cx="7867494" cy="2909770"/>
        </a:xfrm>
        <a:prstGeom prst="roundRect">
          <a:avLst/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203200" rIns="203200" bIns="203200" numCol="1" spcCol="1270" anchor="ctr" anchorCtr="0">
          <a:noAutofit/>
        </a:bodyPr>
        <a:lstStyle/>
        <a:p>
          <a:pPr lvl="0" algn="ctr" defTabSz="3556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0" b="1" kern="1200" dirty="0" smtClean="0"/>
            <a:t>Free-to-end</a:t>
          </a:r>
          <a:r>
            <a:rPr lang="en-US" sz="8000" b="1" kern="1200" dirty="0" smtClean="0"/>
            <a:t>-user</a:t>
          </a:r>
          <a:endParaRPr lang="en-US" sz="8000" b="1" kern="1200" dirty="0"/>
        </a:p>
      </dsp:txBody>
      <dsp:txXfrm>
        <a:off x="142043" y="142043"/>
        <a:ext cx="7583408" cy="262568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59F7FD-3B9D-F740-9C4B-ADE4E08ED376}">
      <dsp:nvSpPr>
        <dsp:cNvPr id="0" name=""/>
        <dsp:cNvSpPr/>
      </dsp:nvSpPr>
      <dsp:spPr>
        <a:xfrm>
          <a:off x="3328097" y="0"/>
          <a:ext cx="2178467" cy="2178798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E87A83-3E1F-5641-8918-76C618F4A568}">
      <dsp:nvSpPr>
        <dsp:cNvPr id="0" name=""/>
        <dsp:cNvSpPr/>
      </dsp:nvSpPr>
      <dsp:spPr>
        <a:xfrm>
          <a:off x="3809610" y="786612"/>
          <a:ext cx="1210532" cy="605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b="1" kern="1200" dirty="0" smtClean="0">
              <a:solidFill>
                <a:schemeClr val="accent2">
                  <a:lumMod val="75000"/>
                </a:schemeClr>
              </a:solidFill>
            </a:rPr>
            <a:t>Content consumer </a:t>
          </a:r>
          <a:endParaRPr lang="en-GB" sz="22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3809610" y="786612"/>
        <a:ext cx="1210532" cy="605121"/>
      </dsp:txXfrm>
    </dsp:sp>
    <dsp:sp modelId="{33ACA585-C5F0-1541-AD78-DEF4D05B8CB5}">
      <dsp:nvSpPr>
        <dsp:cNvPr id="0" name=""/>
        <dsp:cNvSpPr/>
      </dsp:nvSpPr>
      <dsp:spPr>
        <a:xfrm>
          <a:off x="2723035" y="1251881"/>
          <a:ext cx="2178467" cy="2178798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0000"/>
                <a:tint val="100000"/>
                <a:shade val="100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000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C64E3A-51B1-4E45-9FE1-29BF94D9D39D}">
      <dsp:nvSpPr>
        <dsp:cNvPr id="0" name=""/>
        <dsp:cNvSpPr/>
      </dsp:nvSpPr>
      <dsp:spPr>
        <a:xfrm>
          <a:off x="3207003" y="2045735"/>
          <a:ext cx="1210532" cy="605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>
              <a:solidFill>
                <a:schemeClr val="accent2">
                  <a:lumMod val="75000"/>
                </a:schemeClr>
              </a:solidFill>
            </a:rPr>
            <a:t>Content-creator</a:t>
          </a:r>
          <a:endParaRPr lang="en-GB" sz="24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3207003" y="2045735"/>
        <a:ext cx="1210532" cy="605121"/>
      </dsp:txXfrm>
    </dsp:sp>
    <dsp:sp modelId="{2EC70AA4-1FA1-0F41-A041-41ABB9535226}">
      <dsp:nvSpPr>
        <dsp:cNvPr id="0" name=""/>
        <dsp:cNvSpPr/>
      </dsp:nvSpPr>
      <dsp:spPr>
        <a:xfrm>
          <a:off x="3483146" y="2653572"/>
          <a:ext cx="1871640" cy="1872390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tint val="100000"/>
                <a:shade val="100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EBC6D-F06E-444F-9B7F-7E96C989D15A}">
      <dsp:nvSpPr>
        <dsp:cNvPr id="0" name=""/>
        <dsp:cNvSpPr/>
      </dsp:nvSpPr>
      <dsp:spPr>
        <a:xfrm>
          <a:off x="3812473" y="3306668"/>
          <a:ext cx="1210532" cy="605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smtClean="0">
              <a:solidFill>
                <a:schemeClr val="accent2">
                  <a:lumMod val="75000"/>
                </a:schemeClr>
              </a:solidFill>
            </a:rPr>
            <a:t>Content sharer</a:t>
          </a:r>
          <a:endParaRPr lang="en-GB" sz="2400" b="1" kern="1200">
            <a:solidFill>
              <a:schemeClr val="accent2">
                <a:lumMod val="75000"/>
              </a:schemeClr>
            </a:solidFill>
          </a:endParaRPr>
        </a:p>
      </dsp:txBody>
      <dsp:txXfrm>
        <a:off x="3812473" y="3306668"/>
        <a:ext cx="1210532" cy="60512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736DA7-85E9-7449-8C29-5573FF57B418}">
      <dsp:nvSpPr>
        <dsp:cNvPr id="0" name=""/>
        <dsp:cNvSpPr/>
      </dsp:nvSpPr>
      <dsp:spPr>
        <a:xfrm>
          <a:off x="2427736" y="329409"/>
          <a:ext cx="5349639" cy="5167027"/>
        </a:xfrm>
        <a:prstGeom prst="pie">
          <a:avLst>
            <a:gd name="adj1" fmla="val 16200000"/>
            <a:gd name="adj2" fmla="val 19285716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000000"/>
              </a:solidFill>
            </a:rPr>
            <a:t>Pre-audits, monitoring, impact assessment</a:t>
          </a:r>
          <a:endParaRPr lang="en-US" sz="1600" kern="1200" dirty="0">
            <a:solidFill>
              <a:srgbClr val="000000"/>
            </a:solidFill>
          </a:endParaRPr>
        </a:p>
      </dsp:txBody>
      <dsp:txXfrm>
        <a:off x="5155416" y="821507"/>
        <a:ext cx="1464782" cy="891927"/>
      </dsp:txXfrm>
    </dsp:sp>
    <dsp:sp modelId="{7617D4BB-28F1-DC42-8C29-1478461E87F5}">
      <dsp:nvSpPr>
        <dsp:cNvPr id="0" name=""/>
        <dsp:cNvSpPr/>
      </dsp:nvSpPr>
      <dsp:spPr>
        <a:xfrm>
          <a:off x="2413807" y="552600"/>
          <a:ext cx="5110293" cy="5274753"/>
        </a:xfrm>
        <a:prstGeom prst="pie">
          <a:avLst>
            <a:gd name="adj1" fmla="val 19285716"/>
            <a:gd name="adj2" fmla="val 771428"/>
          </a:avLst>
        </a:prstGeom>
        <a:gradFill rotWithShape="0">
          <a:gsLst>
            <a:gs pos="0">
              <a:schemeClr val="accent3">
                <a:hueOff val="1875044"/>
                <a:satOff val="-2813"/>
                <a:lumOff val="-45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1875044"/>
                <a:satOff val="-2813"/>
                <a:lumOff val="-45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>
              <a:solidFill>
                <a:srgbClr val="000000"/>
              </a:solidFill>
            </a:rPr>
            <a:t>Infrastructure</a:t>
          </a:r>
          <a:endParaRPr lang="en-US" sz="1600" kern="1200" dirty="0">
            <a:solidFill>
              <a:srgbClr val="000000"/>
            </a:solidFill>
          </a:endParaRPr>
        </a:p>
      </dsp:txBody>
      <dsp:txXfrm>
        <a:off x="5911925" y="2436441"/>
        <a:ext cx="1484418" cy="973317"/>
      </dsp:txXfrm>
    </dsp:sp>
    <dsp:sp modelId="{CD451013-B40E-274C-A406-292A485A18B7}">
      <dsp:nvSpPr>
        <dsp:cNvPr id="0" name=""/>
        <dsp:cNvSpPr/>
      </dsp:nvSpPr>
      <dsp:spPr>
        <a:xfrm>
          <a:off x="2383113" y="604136"/>
          <a:ext cx="5171681" cy="5171681"/>
        </a:xfrm>
        <a:prstGeom prst="pie">
          <a:avLst>
            <a:gd name="adj1" fmla="val 771428"/>
            <a:gd name="adj2" fmla="val 3857143"/>
          </a:avLst>
        </a:prstGeom>
        <a:gradFill rotWithShape="0">
          <a:gsLst>
            <a:gs pos="0">
              <a:schemeClr val="accent3">
                <a:hueOff val="3750089"/>
                <a:satOff val="-5627"/>
                <a:lumOff val="-91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3750089"/>
                <a:satOff val="-5627"/>
                <a:lumOff val="-91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>
              <a:solidFill>
                <a:srgbClr val="000000"/>
              </a:solidFill>
            </a:rPr>
            <a:t>Leadership &amp; Operational Management</a:t>
          </a:r>
          <a:endParaRPr lang="en-US" sz="1600" kern="1200" dirty="0">
            <a:solidFill>
              <a:srgbClr val="000000"/>
            </a:solidFill>
          </a:endParaRPr>
        </a:p>
      </dsp:txBody>
      <dsp:txXfrm>
        <a:off x="5707766" y="3682518"/>
        <a:ext cx="1354488" cy="985082"/>
      </dsp:txXfrm>
    </dsp:sp>
    <dsp:sp modelId="{AB8797EF-690B-2D41-91E0-9FD22FBE8CE2}">
      <dsp:nvSpPr>
        <dsp:cNvPr id="0" name=""/>
        <dsp:cNvSpPr/>
      </dsp:nvSpPr>
      <dsp:spPr>
        <a:xfrm>
          <a:off x="2383113" y="604136"/>
          <a:ext cx="5171681" cy="5171681"/>
        </a:xfrm>
        <a:prstGeom prst="pie">
          <a:avLst>
            <a:gd name="adj1" fmla="val 3857226"/>
            <a:gd name="adj2" fmla="val 6942858"/>
          </a:avLst>
        </a:prstGeom>
        <a:gradFill rotWithShape="0">
          <a:gsLst>
            <a:gs pos="0">
              <a:schemeClr val="accent3">
                <a:hueOff val="5625133"/>
                <a:satOff val="-8440"/>
                <a:lumOff val="-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5625133"/>
                <a:satOff val="-8440"/>
                <a:lumOff val="-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>
              <a:solidFill>
                <a:srgbClr val="000000"/>
              </a:solidFill>
            </a:rPr>
            <a:t>Technical &amp; Trouble-shooting  Support</a:t>
          </a:r>
          <a:endParaRPr lang="en-US" sz="1600" kern="1200" dirty="0">
            <a:solidFill>
              <a:srgbClr val="000000"/>
            </a:solidFill>
          </a:endParaRPr>
        </a:p>
      </dsp:txBody>
      <dsp:txXfrm>
        <a:off x="4276318" y="4667601"/>
        <a:ext cx="1385271" cy="985082"/>
      </dsp:txXfrm>
    </dsp:sp>
    <dsp:sp modelId="{B5F7CCF5-B5DA-6443-8765-6BC72194C26C}">
      <dsp:nvSpPr>
        <dsp:cNvPr id="0" name=""/>
        <dsp:cNvSpPr/>
      </dsp:nvSpPr>
      <dsp:spPr>
        <a:xfrm>
          <a:off x="2383113" y="604136"/>
          <a:ext cx="5171681" cy="5171681"/>
        </a:xfrm>
        <a:prstGeom prst="pie">
          <a:avLst>
            <a:gd name="adj1" fmla="val 6942858"/>
            <a:gd name="adj2" fmla="val 10028574"/>
          </a:avLst>
        </a:prstGeom>
        <a:gradFill rotWithShape="0">
          <a:gsLst>
            <a:gs pos="0">
              <a:schemeClr val="accent3">
                <a:hueOff val="7500177"/>
                <a:satOff val="-11253"/>
                <a:lumOff val="-183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7500177"/>
                <a:satOff val="-11253"/>
                <a:lumOff val="-183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>
              <a:solidFill>
                <a:srgbClr val="000000"/>
              </a:solidFill>
            </a:rPr>
            <a:t>Digital Confidence</a:t>
          </a:r>
          <a:endParaRPr lang="en-US" sz="1600" kern="1200" dirty="0">
            <a:solidFill>
              <a:srgbClr val="000000"/>
            </a:solidFill>
          </a:endParaRPr>
        </a:p>
      </dsp:txBody>
      <dsp:txXfrm>
        <a:off x="2875654" y="3682518"/>
        <a:ext cx="1354488" cy="985082"/>
      </dsp:txXfrm>
    </dsp:sp>
    <dsp:sp modelId="{9B05BB15-FA99-1D4A-BCE0-F089B5F51C20}">
      <dsp:nvSpPr>
        <dsp:cNvPr id="0" name=""/>
        <dsp:cNvSpPr/>
      </dsp:nvSpPr>
      <dsp:spPr>
        <a:xfrm>
          <a:off x="2383113" y="604136"/>
          <a:ext cx="5171681" cy="5171681"/>
        </a:xfrm>
        <a:prstGeom prst="pie">
          <a:avLst>
            <a:gd name="adj1" fmla="val 10028574"/>
            <a:gd name="adj2" fmla="val 13114284"/>
          </a:avLst>
        </a:prstGeom>
        <a:gradFill rotWithShape="0">
          <a:gsLst>
            <a:gs pos="0">
              <a:schemeClr val="accent3">
                <a:hueOff val="9375221"/>
                <a:satOff val="-14067"/>
                <a:lumOff val="-228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9375221"/>
                <a:satOff val="-14067"/>
                <a:lumOff val="-228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>
              <a:solidFill>
                <a:srgbClr val="000000"/>
              </a:solidFill>
            </a:rPr>
            <a:t>Curriculum Integration</a:t>
          </a:r>
          <a:endParaRPr lang="en-US" sz="1600" kern="1200" dirty="0">
            <a:solidFill>
              <a:srgbClr val="000000"/>
            </a:solidFill>
          </a:endParaRPr>
        </a:p>
      </dsp:txBody>
      <dsp:txXfrm>
        <a:off x="2512405" y="2451165"/>
        <a:ext cx="1502250" cy="954298"/>
      </dsp:txXfrm>
    </dsp:sp>
    <dsp:sp modelId="{CEC80904-E850-624A-B575-F1FCA0F64827}">
      <dsp:nvSpPr>
        <dsp:cNvPr id="0" name=""/>
        <dsp:cNvSpPr/>
      </dsp:nvSpPr>
      <dsp:spPr>
        <a:xfrm>
          <a:off x="2383113" y="604136"/>
          <a:ext cx="5171681" cy="5171681"/>
        </a:xfrm>
        <a:prstGeom prst="pie">
          <a:avLst>
            <a:gd name="adj1" fmla="val 13114284"/>
            <a:gd name="adj2" fmla="val 16200000"/>
          </a:avLst>
        </a:prstGeom>
        <a:gradFill rotWithShape="0">
          <a:gsLst>
            <a:gs pos="0">
              <a:schemeClr val="accent3">
                <a:hueOff val="11250266"/>
                <a:satOff val="-16880"/>
                <a:lumOff val="-274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11250266"/>
                <a:satOff val="-16880"/>
                <a:lumOff val="-274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>
              <a:solidFill>
                <a:srgbClr val="000000"/>
              </a:solidFill>
            </a:rPr>
            <a:t>Connectivity</a:t>
          </a:r>
          <a:endParaRPr lang="en-US" sz="1600" kern="1200" dirty="0">
            <a:solidFill>
              <a:srgbClr val="000000"/>
            </a:solidFill>
          </a:endParaRPr>
        </a:p>
      </dsp:txBody>
      <dsp:txXfrm>
        <a:off x="3503644" y="1096677"/>
        <a:ext cx="1416055" cy="8927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137D0-D05C-5645-A1BE-37768383F639}" type="datetimeFigureOut">
              <a:rPr lang="en-US" smtClean="0"/>
              <a:t>16/06/07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D7527-6409-9A44-AB26-DFA456C65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65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D7527-6409-9A44-AB26-DFA456C659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29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74145-F5D0-B54B-AC10-1F271437052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0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74145-F5D0-B54B-AC10-1F271437052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0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74145-F5D0-B54B-AC10-1F271437052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0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74145-F5D0-B54B-AC10-1F271437052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0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74145-F5D0-B54B-AC10-1F271437052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0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Yup. Marie</a:t>
            </a:r>
            <a:r>
              <a:rPr lang="en-US" baseline="0" dirty="0" smtClean="0"/>
              <a:t> Curie – virtually the ONLY female scientist most people </a:t>
            </a:r>
            <a:r>
              <a:rPr lang="en-US" baseline="0" dirty="0" err="1" smtClean="0"/>
              <a:t>recognise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And…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D7527-6409-9A44-AB26-DFA456C659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94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Yes. All well-known and male.</a:t>
            </a:r>
          </a:p>
          <a:p>
            <a:r>
              <a:rPr lang="en-US" dirty="0" smtClean="0"/>
              <a:t>100% correct!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D7527-6409-9A44-AB26-DFA456C659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28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Finally – a black female scientist and inventor!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D7527-6409-9A44-AB26-DFA456C659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59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7B6A4-FD0A-4342-9458-8B5E6C7A10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06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74145-F5D0-B54B-AC10-1F27143705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66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74145-F5D0-B54B-AC10-1F271437052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0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74145-F5D0-B54B-AC10-1F27143705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66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74145-F5D0-B54B-AC10-1F27143705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0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BDE6B7-5664-BC40-BD3F-A344FA5FDBE7}" type="datetimeFigureOut">
              <a:rPr lang="en-US" smtClean="0"/>
              <a:t>16/06/07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12BE2-64CF-0D45-A845-C55BCBA36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88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BDE6B7-5664-BC40-BD3F-A344FA5FDBE7}" type="datetimeFigureOut">
              <a:rPr lang="en-US" smtClean="0"/>
              <a:t>16/06/07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12BE2-64CF-0D45-A845-C55BCBA36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1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BDE6B7-5664-BC40-BD3F-A344FA5FDBE7}" type="datetimeFigureOut">
              <a:rPr lang="en-US" smtClean="0"/>
              <a:t>16/06/07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12BE2-64CF-0D45-A845-C55BCBA36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302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661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BDE6B7-5664-BC40-BD3F-A344FA5FDBE7}" type="datetimeFigureOut">
              <a:rPr lang="en-US" smtClean="0"/>
              <a:t>16/06/07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12BE2-64CF-0D45-A845-C55BCBA36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0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BDE6B7-5664-BC40-BD3F-A344FA5FDBE7}" type="datetimeFigureOut">
              <a:rPr lang="en-US" smtClean="0"/>
              <a:t>16/06/07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12BE2-64CF-0D45-A845-C55BCBA36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60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BDE6B7-5664-BC40-BD3F-A344FA5FDBE7}" type="datetimeFigureOut">
              <a:rPr lang="en-US" smtClean="0"/>
              <a:t>16/06/07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12BE2-64CF-0D45-A845-C55BCBA36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24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BDE6B7-5664-BC40-BD3F-A344FA5FDBE7}" type="datetimeFigureOut">
              <a:rPr lang="en-US" smtClean="0"/>
              <a:t>16/06/07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12BE2-64CF-0D45-A845-C55BCBA36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76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BDE6B7-5664-BC40-BD3F-A344FA5FDBE7}" type="datetimeFigureOut">
              <a:rPr lang="en-US" smtClean="0"/>
              <a:t>16/06/07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12BE2-64CF-0D45-A845-C55BCBA36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28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BDE6B7-5664-BC40-BD3F-A344FA5FDBE7}" type="datetimeFigureOut">
              <a:rPr lang="en-US" smtClean="0"/>
              <a:t>16/06/07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12BE2-64CF-0D45-A845-C55BCBA36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33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BDE6B7-5664-BC40-BD3F-A344FA5FDBE7}" type="datetimeFigureOut">
              <a:rPr lang="en-US" smtClean="0"/>
              <a:t>16/06/07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12BE2-64CF-0D45-A845-C55BCBA36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0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BDE6B7-5664-BC40-BD3F-A344FA5FDBE7}" type="datetimeFigureOut">
              <a:rPr lang="en-US" smtClean="0"/>
              <a:t>16/06/07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12BE2-64CF-0D45-A845-C55BCBA36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84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Za Cares Background.png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54" t="1" r="14746" b="56833"/>
          <a:stretch/>
        </p:blipFill>
        <p:spPr>
          <a:xfrm>
            <a:off x="4327200" y="5889600"/>
            <a:ext cx="4816800" cy="968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6255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4" Type="http://schemas.openxmlformats.org/officeDocument/2006/relationships/diagramLayout" Target="../diagrams/layout8.xml"/><Relationship Id="rId5" Type="http://schemas.openxmlformats.org/officeDocument/2006/relationships/diagramQuickStyle" Target="../diagrams/quickStyle8.xml"/><Relationship Id="rId6" Type="http://schemas.openxmlformats.org/officeDocument/2006/relationships/diagramColors" Target="../diagrams/colors8.xml"/><Relationship Id="rId7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8.JPG"/><Relationship Id="rId5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4" Type="http://schemas.openxmlformats.org/officeDocument/2006/relationships/diagramLayout" Target="../diagrams/layout9.xml"/><Relationship Id="rId5" Type="http://schemas.openxmlformats.org/officeDocument/2006/relationships/diagramQuickStyle" Target="../diagrams/quickStyle9.xml"/><Relationship Id="rId6" Type="http://schemas.openxmlformats.org/officeDocument/2006/relationships/diagramColors" Target="../diagrams/colors9.xml"/><Relationship Id="rId7" Type="http://schemas.microsoft.com/office/2007/relationships/diagramDrawing" Target="../diagrams/drawing9.xml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4" Type="http://schemas.openxmlformats.org/officeDocument/2006/relationships/diagramLayout" Target="../diagrams/layout10.xml"/><Relationship Id="rId5" Type="http://schemas.openxmlformats.org/officeDocument/2006/relationships/diagramQuickStyle" Target="../diagrams/quickStyle10.xml"/><Relationship Id="rId6" Type="http://schemas.openxmlformats.org/officeDocument/2006/relationships/diagramColors" Target="../diagrams/colors10.xml"/><Relationship Id="rId7" Type="http://schemas.microsoft.com/office/2007/relationships/diagramDrawing" Target="../diagrams/drawing10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1" Type="http://schemas.microsoft.com/office/2007/relationships/diagramDrawing" Target="../diagrams/drawing11.xml"/><Relationship Id="rId1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jpg"/><Relationship Id="rId7" Type="http://schemas.openxmlformats.org/officeDocument/2006/relationships/diagramData" Target="../diagrams/data11.xml"/><Relationship Id="rId8" Type="http://schemas.openxmlformats.org/officeDocument/2006/relationships/diagramLayout" Target="../diagrams/layout11.xml"/><Relationship Id="rId9" Type="http://schemas.openxmlformats.org/officeDocument/2006/relationships/diagramQuickStyle" Target="../diagrams/quickStyle11.xml"/><Relationship Id="rId10" Type="http://schemas.openxmlformats.org/officeDocument/2006/relationships/diagramColors" Target="../diagrams/colors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hyperlink" Target="mailto:info@nolwazi.co.z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nal coza logos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4174" y="-110006"/>
            <a:ext cx="5828971" cy="48457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65760" y="4735765"/>
            <a:ext cx="6433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7 June 2016</a:t>
            </a:r>
          </a:p>
          <a:p>
            <a:pPr algn="ctr"/>
            <a:r>
              <a:rPr lang="en-US" b="1" dirty="0" smtClean="0"/>
              <a:t>Bridge Maths &amp; Science </a:t>
            </a:r>
            <a:r>
              <a:rPr lang="en-US" b="1" dirty="0" err="1" smtClean="0"/>
              <a:t>CoP</a:t>
            </a:r>
            <a:endParaRPr lang="en-US" b="1" dirty="0" smtClean="0"/>
          </a:p>
          <a:p>
            <a:pPr algn="ctr"/>
            <a:r>
              <a:rPr lang="en-US" b="1" dirty="0" smtClean="0"/>
              <a:t>OPEN EDUCATIONAL RESOURCES</a:t>
            </a:r>
          </a:p>
          <a:p>
            <a:pPr algn="ctr"/>
            <a:r>
              <a:rPr lang="en-US" b="1" dirty="0" smtClean="0"/>
              <a:t>NOLWAZI PLATFORM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6982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5787331"/>
              </p:ext>
            </p:extLst>
          </p:nvPr>
        </p:nvGraphicFramePr>
        <p:xfrm>
          <a:off x="794991" y="1586691"/>
          <a:ext cx="8229600" cy="2909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457200" y="6171618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797047" y="5408463"/>
            <a:ext cx="582351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Advocacy Campaign: Zero-rating for OER platforms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04923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Higher purpose?</a:t>
            </a:r>
            <a:endParaRPr lang="en-US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039301"/>
              </p:ext>
            </p:extLst>
          </p:nvPr>
        </p:nvGraphicFramePr>
        <p:xfrm>
          <a:off x="443689" y="120841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/>
          <p:cNvSpPr/>
          <p:nvPr/>
        </p:nvSpPr>
        <p:spPr>
          <a:xfrm>
            <a:off x="457200" y="6171618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2084228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oint templates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7753" y="282259"/>
            <a:ext cx="49920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Our Story……</a:t>
            </a:r>
          </a:p>
          <a:p>
            <a:endParaRPr lang="en-US" sz="1200" b="1" dirty="0"/>
          </a:p>
          <a:p>
            <a:r>
              <a:rPr lang="en-US" sz="4400" b="1" dirty="0" smtClean="0"/>
              <a:t>The Road to </a:t>
            </a:r>
            <a:r>
              <a:rPr lang="en-US" sz="4400" b="1" dirty="0" err="1" smtClean="0"/>
              <a:t>Nolwazi</a:t>
            </a:r>
            <a:endParaRPr lang="en-US" sz="4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725" y="1801728"/>
            <a:ext cx="4447600" cy="4170861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28600" y="6173788"/>
            <a:ext cx="2895600" cy="36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396678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oint templates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77" y="837147"/>
            <a:ext cx="6961409" cy="4335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492" y="2175445"/>
            <a:ext cx="3839449" cy="2867737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28600" y="6170613"/>
            <a:ext cx="2895600" cy="36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2943192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Innovate 2014</a:t>
            </a:r>
            <a:endParaRPr lang="en-US"/>
          </a:p>
        </p:txBody>
      </p:sp>
      <p:pic>
        <p:nvPicPr>
          <p:cNvPr id="3" name="Picture 2" descr="Powerpoint templates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46"/>
            <a:ext cx="9144000" cy="6857464"/>
          </a:xfrm>
          <a:prstGeom prst="rect">
            <a:avLst/>
          </a:prstGeom>
        </p:spPr>
      </p:pic>
      <p:pic>
        <p:nvPicPr>
          <p:cNvPr id="6" name="Picture 5" descr="Slate model user sho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73" y="1352150"/>
            <a:ext cx="3048000" cy="4572000"/>
          </a:xfrm>
          <a:prstGeom prst="rect">
            <a:avLst/>
          </a:prstGeom>
        </p:spPr>
      </p:pic>
      <p:pic>
        <p:nvPicPr>
          <p:cNvPr id="7" name="Picture 6" descr="Breadbin logo (1)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73" y="223698"/>
            <a:ext cx="2860998" cy="9885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08840" y="1459876"/>
            <a:ext cx="39305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Breadbin</a:t>
            </a:r>
            <a:r>
              <a:rPr lang="en-US" sz="2400" b="1" dirty="0" smtClean="0"/>
              <a:t> begins…</a:t>
            </a:r>
          </a:p>
          <a:p>
            <a:endParaRPr lang="en-US" sz="2400" dirty="0"/>
          </a:p>
          <a:p>
            <a:r>
              <a:rPr lang="en-US" sz="2400" dirty="0" smtClean="0"/>
              <a:t>Free &amp; Open </a:t>
            </a:r>
            <a:r>
              <a:rPr lang="en-US" sz="2400" dirty="0" smtClean="0"/>
              <a:t>Source </a:t>
            </a:r>
            <a:r>
              <a:rPr lang="en-US" sz="2400" dirty="0" smtClean="0"/>
              <a:t>Software (FOSS)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Open Educational </a:t>
            </a:r>
            <a:r>
              <a:rPr lang="en-US" sz="2400" dirty="0" smtClean="0"/>
              <a:t>Resources (OERs)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Social impact</a:t>
            </a:r>
          </a:p>
          <a:p>
            <a:endParaRPr lang="en-US" sz="2400" dirty="0"/>
          </a:p>
          <a:p>
            <a:r>
              <a:rPr lang="en-US" sz="2400" dirty="0" smtClean="0"/>
              <a:t>FOSS/OER </a:t>
            </a:r>
            <a:r>
              <a:rPr lang="en-US" sz="2400" dirty="0" smtClean="0"/>
              <a:t>evangelism</a:t>
            </a:r>
          </a:p>
          <a:p>
            <a:r>
              <a:rPr lang="en-US" sz="2400" dirty="0" smtClean="0"/>
              <a:t>	</a:t>
            </a:r>
          </a:p>
          <a:p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457200" y="6171618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2185664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Innovate 2014</a:t>
            </a:r>
            <a:endParaRPr lang="en-US"/>
          </a:p>
        </p:txBody>
      </p:sp>
      <p:pic>
        <p:nvPicPr>
          <p:cNvPr id="3" name="Picture 2" descr="Powerpoint templates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2812" y="6101040"/>
            <a:ext cx="313998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The Digital Education Show Africa 2015</a:t>
            </a:r>
          </a:p>
          <a:p>
            <a:endParaRPr lang="en-US" dirty="0"/>
          </a:p>
        </p:txBody>
      </p:sp>
      <p:pic>
        <p:nvPicPr>
          <p:cNvPr id="5" name="Picture 4" descr="Screen Shot 2014-10-07 at 8.29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14" y="1107489"/>
            <a:ext cx="2501569" cy="4635559"/>
          </a:xfrm>
          <a:prstGeom prst="rect">
            <a:avLst/>
          </a:prstGeom>
        </p:spPr>
      </p:pic>
      <p:pic>
        <p:nvPicPr>
          <p:cNvPr id="7" name="Picture 6" descr="Screen Shot 2014-10-07 at 8.33.2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05" y="135513"/>
            <a:ext cx="2485793" cy="6919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08840" y="1459876"/>
            <a:ext cx="39305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Freedom Toaster Project</a:t>
            </a:r>
          </a:p>
          <a:p>
            <a:endParaRPr lang="en-US" sz="2400" dirty="0"/>
          </a:p>
          <a:p>
            <a:r>
              <a:rPr lang="en-US" sz="2400" dirty="0" smtClean="0"/>
              <a:t>Open Source &amp; Open Content</a:t>
            </a:r>
          </a:p>
          <a:p>
            <a:endParaRPr lang="en-US" sz="2400" dirty="0"/>
          </a:p>
          <a:p>
            <a:r>
              <a:rPr lang="en-US" sz="2400" dirty="0" smtClean="0"/>
              <a:t>Off-line access</a:t>
            </a:r>
          </a:p>
          <a:p>
            <a:endParaRPr lang="en-US" sz="2400" dirty="0"/>
          </a:p>
          <a:p>
            <a:r>
              <a:rPr lang="en-US" sz="2400" dirty="0" smtClean="0"/>
              <a:t>EASY TO USE! </a:t>
            </a:r>
          </a:p>
          <a:p>
            <a:endParaRPr lang="en-US" sz="2400" dirty="0"/>
          </a:p>
          <a:p>
            <a:r>
              <a:rPr lang="en-US" sz="2400" dirty="0" smtClean="0"/>
              <a:t>“Teachers’ Toolbox”</a:t>
            </a:r>
          </a:p>
          <a:p>
            <a:r>
              <a:rPr lang="en-US" sz="1400" dirty="0" smtClean="0"/>
              <a:t>John </a:t>
            </a:r>
            <a:r>
              <a:rPr lang="en-US" sz="1400" dirty="0" err="1" smtClean="0"/>
              <a:t>Thole</a:t>
            </a:r>
            <a:r>
              <a:rPr lang="en-US" sz="1400" dirty="0" smtClean="0"/>
              <a:t> - </a:t>
            </a:r>
            <a:r>
              <a:rPr lang="en-US" sz="1400" dirty="0" err="1" smtClean="0"/>
              <a:t>Edunova</a:t>
            </a:r>
            <a:endParaRPr lang="en-US" sz="1400" dirty="0"/>
          </a:p>
        </p:txBody>
      </p:sp>
      <p:pic>
        <p:nvPicPr>
          <p:cNvPr id="9" name="Picture 8" descr="Powerpoint templates-0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50"/>
            <a:ext cx="9144000" cy="6857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7614" y="827435"/>
            <a:ext cx="47527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Zapf Dingbats" charset="0"/>
              <a:buChar char="✔"/>
            </a:pPr>
            <a:endParaRPr lang="en-US" sz="3600" b="1" dirty="0" smtClean="0">
              <a:latin typeface="Chalkduster"/>
              <a:ea typeface="Zapf Dingbats"/>
              <a:cs typeface="Chalkduster"/>
              <a:sym typeface="Zapf Dingbats"/>
            </a:endParaRPr>
          </a:p>
          <a:p>
            <a:pPr marL="571500" indent="-571500">
              <a:buFont typeface="Zapf Dingbats" charset="0"/>
              <a:buChar char="✔"/>
            </a:pPr>
            <a:endParaRPr lang="en-US" sz="3600" b="1" dirty="0">
              <a:latin typeface="Chalkduster"/>
              <a:ea typeface="Zapf Dingbats"/>
              <a:cs typeface="Chalkduster"/>
              <a:sym typeface="Zapf Dingbats"/>
            </a:endParaRPr>
          </a:p>
          <a:p>
            <a:pPr marL="571500" indent="-571500">
              <a:buFont typeface="Zapf Dingbats" charset="0"/>
              <a:buChar char="✔"/>
            </a:pPr>
            <a:endParaRPr lang="en-US" sz="3600" b="1" dirty="0" smtClean="0">
              <a:latin typeface="Chalkduster"/>
              <a:ea typeface="Zapf Dingbats"/>
              <a:cs typeface="Chalkduster"/>
              <a:sym typeface="Zapf Dingbats"/>
            </a:endParaRPr>
          </a:p>
          <a:p>
            <a:pPr marL="571500" indent="-571500">
              <a:buFont typeface="Zapf Dingbats" charset="0"/>
              <a:buChar char="✔"/>
            </a:pPr>
            <a:r>
              <a:rPr lang="en-US" sz="3600" b="1" dirty="0" smtClean="0">
                <a:latin typeface="Chalkduster"/>
                <a:ea typeface="Zapf Dingbats"/>
                <a:cs typeface="Chalkduster"/>
                <a:sym typeface="Zapf Dingbats"/>
              </a:rPr>
              <a:t>EASY TO USE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56426" y="6239539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205901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Innovate 2014</a:t>
            </a:r>
            <a:endParaRPr lang="en-US"/>
          </a:p>
        </p:txBody>
      </p:sp>
      <p:pic>
        <p:nvPicPr>
          <p:cNvPr id="3" name="Picture 2" descr="Powerpoint templates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08840" y="607155"/>
            <a:ext cx="3930504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/>
          </a:p>
          <a:p>
            <a:endParaRPr lang="en-US" sz="2400" b="1" dirty="0"/>
          </a:p>
          <a:p>
            <a:endParaRPr lang="en-US" sz="2400" b="1" dirty="0" smtClean="0"/>
          </a:p>
          <a:p>
            <a:r>
              <a:rPr lang="en-US" sz="2400" b="1" dirty="0" smtClean="0"/>
              <a:t>Western Cape Education Department </a:t>
            </a:r>
          </a:p>
          <a:p>
            <a:endParaRPr lang="en-US" sz="2400" dirty="0"/>
          </a:p>
          <a:p>
            <a:r>
              <a:rPr lang="en-US" sz="2400" dirty="0" smtClean="0"/>
              <a:t>8 District offices</a:t>
            </a:r>
          </a:p>
          <a:p>
            <a:endParaRPr lang="en-US" sz="2400" dirty="0"/>
          </a:p>
          <a:p>
            <a:r>
              <a:rPr lang="en-US" sz="2400" dirty="0" smtClean="0"/>
              <a:t>16 617 interactions - 2012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	</a:t>
            </a:r>
          </a:p>
          <a:p>
            <a:endParaRPr lang="en-US" sz="2400" dirty="0"/>
          </a:p>
        </p:txBody>
      </p:sp>
      <p:pic>
        <p:nvPicPr>
          <p:cNvPr id="5" name="Picture 4" descr="Screen Shot 2014-10-07 at 10.06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73" y="417824"/>
            <a:ext cx="3048000" cy="1022128"/>
          </a:xfrm>
          <a:prstGeom prst="rect">
            <a:avLst/>
          </a:prstGeom>
        </p:spPr>
      </p:pic>
      <p:pic>
        <p:nvPicPr>
          <p:cNvPr id="9" name="Picture 8" descr="Screen Shot 2014-10-07 at 10.12.1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27" y="2372732"/>
            <a:ext cx="3746500" cy="24257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" y="6171618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3483350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Innovate 2014</a:t>
            </a:r>
            <a:endParaRPr lang="en-US"/>
          </a:p>
        </p:txBody>
      </p:sp>
      <p:pic>
        <p:nvPicPr>
          <p:cNvPr id="3" name="Picture 2" descr="Powerpoint templates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2812" y="6101040"/>
            <a:ext cx="313998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The Digital Education Show Africa 2015</a:t>
            </a:r>
          </a:p>
          <a:p>
            <a:endParaRPr lang="en-US" dirty="0"/>
          </a:p>
        </p:txBody>
      </p:sp>
      <p:pic>
        <p:nvPicPr>
          <p:cNvPr id="5" name="Picture 4" descr="Screen Shot 2014-10-07 at 8.29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14" y="1107489"/>
            <a:ext cx="2501569" cy="4635559"/>
          </a:xfrm>
          <a:prstGeom prst="rect">
            <a:avLst/>
          </a:prstGeom>
        </p:spPr>
      </p:pic>
      <p:pic>
        <p:nvPicPr>
          <p:cNvPr id="7" name="Picture 6" descr="Screen Shot 2014-10-07 at 8.33.2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05" y="135513"/>
            <a:ext cx="2485793" cy="6919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08840" y="1459876"/>
            <a:ext cx="39305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Freedom Toaster Project</a:t>
            </a:r>
          </a:p>
          <a:p>
            <a:endParaRPr lang="en-US" sz="2400" dirty="0"/>
          </a:p>
          <a:p>
            <a:r>
              <a:rPr lang="en-US" sz="2400" dirty="0" smtClean="0"/>
              <a:t>Open Source &amp; Open Content</a:t>
            </a:r>
          </a:p>
          <a:p>
            <a:endParaRPr lang="en-US" sz="2400" dirty="0"/>
          </a:p>
          <a:p>
            <a:r>
              <a:rPr lang="en-US" sz="2400" dirty="0" smtClean="0"/>
              <a:t>Off-line access</a:t>
            </a:r>
          </a:p>
          <a:p>
            <a:endParaRPr lang="en-US" sz="2400" dirty="0"/>
          </a:p>
          <a:p>
            <a:r>
              <a:rPr lang="en-US" sz="2400" dirty="0" smtClean="0"/>
              <a:t>EASY TO USE! </a:t>
            </a:r>
          </a:p>
          <a:p>
            <a:endParaRPr lang="en-US" sz="2400" dirty="0"/>
          </a:p>
          <a:p>
            <a:r>
              <a:rPr lang="en-US" sz="2400" dirty="0" smtClean="0"/>
              <a:t>“Teachers’ Toolbox”</a:t>
            </a:r>
          </a:p>
          <a:p>
            <a:r>
              <a:rPr lang="en-US" sz="1400" dirty="0" smtClean="0"/>
              <a:t>John </a:t>
            </a:r>
            <a:r>
              <a:rPr lang="en-US" sz="1400" dirty="0" err="1" smtClean="0"/>
              <a:t>Thole</a:t>
            </a:r>
            <a:r>
              <a:rPr lang="en-US" sz="1400" dirty="0" smtClean="0"/>
              <a:t> - </a:t>
            </a:r>
            <a:r>
              <a:rPr lang="en-US" sz="1400" dirty="0" err="1" smtClean="0"/>
              <a:t>Edunova</a:t>
            </a:r>
            <a:endParaRPr lang="en-US" sz="1400" dirty="0"/>
          </a:p>
        </p:txBody>
      </p:sp>
      <p:pic>
        <p:nvPicPr>
          <p:cNvPr id="9" name="Picture 8" descr="Powerpoint templates-0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7614" y="827435"/>
            <a:ext cx="4752743" cy="4893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Zapf Dingbats" charset="0"/>
              <a:buChar char="✔"/>
            </a:pPr>
            <a:r>
              <a:rPr lang="en-US" sz="2000" dirty="0" smtClean="0">
                <a:latin typeface="Chalkduster"/>
                <a:ea typeface="Zapf Dingbats"/>
                <a:cs typeface="Chalkduster"/>
                <a:sym typeface="Zapf Dingbats"/>
              </a:rPr>
              <a:t>Easy to use</a:t>
            </a:r>
          </a:p>
          <a:p>
            <a:pPr marL="571500" indent="-571500">
              <a:buFont typeface="Zapf Dingbats" charset="0"/>
              <a:buChar char="✔"/>
            </a:pPr>
            <a:endParaRPr lang="en-US" sz="2000" dirty="0">
              <a:latin typeface="Chalkduster"/>
              <a:ea typeface="Zapf Dingbats"/>
              <a:cs typeface="Chalkduster"/>
              <a:sym typeface="Zapf Dingbats"/>
            </a:endParaRPr>
          </a:p>
          <a:p>
            <a:endParaRPr lang="en-US" sz="2000" dirty="0" smtClean="0">
              <a:latin typeface="Chalkduster"/>
              <a:ea typeface="Zapf Dingbats"/>
              <a:cs typeface="Chalkduster"/>
              <a:sym typeface="Zapf Dingbats"/>
            </a:endParaRPr>
          </a:p>
          <a:p>
            <a:pPr marL="571500" indent="-571500">
              <a:buFont typeface="Zapf Dingbats" charset="0"/>
              <a:buChar char="✔"/>
            </a:pPr>
            <a:r>
              <a:rPr lang="en-US" sz="3600" b="1" dirty="0" smtClean="0">
                <a:latin typeface="Chalkduster"/>
                <a:ea typeface="Zapf Dingbats"/>
                <a:cs typeface="Chalkduster"/>
                <a:sym typeface="Zapf Dingbats"/>
              </a:rPr>
              <a:t>OERs WORK!</a:t>
            </a:r>
          </a:p>
          <a:p>
            <a:endParaRPr lang="en-US" sz="3600" b="1" dirty="0" smtClean="0">
              <a:latin typeface="Chalkduster"/>
              <a:ea typeface="Zapf Dingbats"/>
              <a:cs typeface="Chalkduster"/>
              <a:sym typeface="Zapf Dingbats"/>
            </a:endParaRPr>
          </a:p>
          <a:p>
            <a:pPr marL="571500" indent="-571500">
              <a:buFont typeface="Zapf Dingbats" charset="0"/>
              <a:buChar char="✔"/>
            </a:pPr>
            <a:r>
              <a:rPr lang="en-US" sz="3600" b="1" dirty="0" smtClean="0">
                <a:latin typeface="Chalkduster"/>
                <a:ea typeface="Zapf Dingbats"/>
                <a:cs typeface="Chalkduster"/>
                <a:sym typeface="Zapf Dingbats"/>
              </a:rPr>
              <a:t>CUSTODIAN SUPPORT</a:t>
            </a:r>
          </a:p>
          <a:p>
            <a:endParaRPr lang="en-US" sz="3600" b="1" dirty="0" smtClean="0">
              <a:latin typeface="Chalkduster"/>
              <a:ea typeface="Zapf Dingbats"/>
              <a:cs typeface="Chalkduster"/>
              <a:sym typeface="Zapf Dingbats"/>
            </a:endParaRPr>
          </a:p>
          <a:p>
            <a:pPr marL="571500" indent="-571500">
              <a:buFont typeface="Zapf Dingbats" charset="0"/>
              <a:buChar char="✔"/>
            </a:pPr>
            <a:r>
              <a:rPr lang="en-US" sz="3600" b="1" dirty="0" smtClean="0">
                <a:latin typeface="Chalkduster"/>
                <a:ea typeface="Zapf Dingbats"/>
                <a:cs typeface="Chalkduster"/>
                <a:sym typeface="Zapf Dingbats"/>
              </a:rPr>
              <a:t>FRESH CONTENT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56426" y="6239539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3835118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Innovate 2014</a:t>
            </a:r>
            <a:endParaRPr lang="en-US"/>
          </a:p>
        </p:txBody>
      </p:sp>
      <p:pic>
        <p:nvPicPr>
          <p:cNvPr id="3" name="Picture 2" descr="Powerpoint templates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565" y="659703"/>
            <a:ext cx="8544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Breadbin techies attempt to judge quality education material</a:t>
            </a:r>
            <a:endParaRPr lang="en-US" sz="2400" b="1" dirty="0">
              <a:solidFill>
                <a:srgbClr val="0000FF"/>
              </a:solidFill>
            </a:endParaRPr>
          </a:p>
          <a:p>
            <a:endParaRPr lang="en-US" sz="2400" dirty="0" smtClean="0"/>
          </a:p>
          <a:p>
            <a:r>
              <a:rPr lang="en-US" sz="2400" dirty="0" smtClean="0"/>
              <a:t>	</a:t>
            </a:r>
          </a:p>
          <a:p>
            <a:endParaRPr lang="en-US" sz="2400" dirty="0"/>
          </a:p>
        </p:txBody>
      </p:sp>
      <p:pic>
        <p:nvPicPr>
          <p:cNvPr id="7" name="Picture 6" descr="Screen Shot 2014-10-07 at 9.13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84" y="1243058"/>
            <a:ext cx="5740823" cy="37918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1565" y="6039484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3028236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oint templates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38" y="299900"/>
            <a:ext cx="2883084" cy="27129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685" y="478491"/>
            <a:ext cx="3363416" cy="2534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138" y="3574784"/>
            <a:ext cx="3432500" cy="24584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4965" y="3525454"/>
            <a:ext cx="2734160" cy="2060248"/>
          </a:xfrm>
          <a:prstGeom prst="rect">
            <a:avLst/>
          </a:prstGeom>
        </p:spPr>
      </p:pic>
      <p:pic>
        <p:nvPicPr>
          <p:cNvPr id="9" name="Picture 8" descr="coza_cares_big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882" y="1799398"/>
            <a:ext cx="1791798" cy="295930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9701" y="6110198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3322596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60885"/>
            <a:ext cx="8229600" cy="5107310"/>
          </a:xfrm>
          <a:solidFill>
            <a:schemeClr val="accent1">
              <a:lumMod val="20000"/>
              <a:lumOff val="80000"/>
            </a:schemeClr>
          </a:solidFill>
          <a:ln w="38100" cmpd="sng">
            <a:solidFill>
              <a:schemeClr val="accent5">
                <a:lumMod val="50000"/>
              </a:schemeClr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ZA" sz="2800" b="1" i="1" dirty="0" smtClean="0">
                <a:solidFill>
                  <a:srgbClr val="7F7F7F"/>
                </a:solidFill>
              </a:rPr>
              <a:t>At </a:t>
            </a:r>
            <a:r>
              <a:rPr lang="en-ZA" sz="2800" b="1" i="1" dirty="0">
                <a:solidFill>
                  <a:srgbClr val="7F7F7F"/>
                </a:solidFill>
              </a:rPr>
              <a:t>the heart of the movement towards</a:t>
            </a:r>
            <a:r>
              <a:rPr lang="en-ZA" sz="2800" i="1" dirty="0"/>
              <a:t> </a:t>
            </a:r>
            <a:endParaRPr lang="en-ZA" sz="2800" i="1" dirty="0" smtClean="0"/>
          </a:p>
          <a:p>
            <a:pPr marL="0" indent="0" algn="ctr">
              <a:buNone/>
            </a:pPr>
            <a:r>
              <a:rPr lang="en-ZA" sz="2800" b="1" dirty="0" smtClean="0"/>
              <a:t>Open Educational Resources</a:t>
            </a:r>
            <a:r>
              <a:rPr lang="en-ZA" sz="2800" dirty="0" smtClean="0"/>
              <a:t> </a:t>
            </a:r>
            <a:r>
              <a:rPr lang="en-ZA" sz="2800" b="1" dirty="0" smtClean="0"/>
              <a:t>(OERs)</a:t>
            </a:r>
            <a:r>
              <a:rPr lang="en-ZA" sz="2800" b="1" i="1" dirty="0" smtClean="0"/>
              <a:t> </a:t>
            </a:r>
          </a:p>
          <a:p>
            <a:pPr marL="0" indent="0" algn="ctr">
              <a:buNone/>
            </a:pPr>
            <a:r>
              <a:rPr lang="en-ZA" sz="2800" b="1" i="1" dirty="0" smtClean="0">
                <a:solidFill>
                  <a:schemeClr val="bg1">
                    <a:lumMod val="50000"/>
                  </a:schemeClr>
                </a:solidFill>
              </a:rPr>
              <a:t>is the simple and powerful idea that </a:t>
            </a:r>
          </a:p>
          <a:p>
            <a:pPr marL="0" indent="0" algn="ctr">
              <a:buNone/>
            </a:pPr>
            <a:r>
              <a:rPr lang="en-ZA" sz="3600" b="1" dirty="0" smtClean="0"/>
              <a:t>the world’s </a:t>
            </a:r>
            <a:r>
              <a:rPr lang="en-ZA" sz="3600" b="1" dirty="0"/>
              <a:t>knowledge is a public good </a:t>
            </a:r>
            <a:endParaRPr lang="en-ZA" sz="3600" b="1" dirty="0" smtClean="0"/>
          </a:p>
          <a:p>
            <a:pPr marL="0" indent="0" algn="ctr">
              <a:buNone/>
            </a:pPr>
            <a:r>
              <a:rPr lang="en-ZA" sz="2800" b="1" i="1" dirty="0" smtClean="0">
                <a:solidFill>
                  <a:srgbClr val="7F7F7F"/>
                </a:solidFill>
              </a:rPr>
              <a:t>and </a:t>
            </a:r>
            <a:r>
              <a:rPr lang="en-ZA" sz="2800" b="1" i="1" dirty="0">
                <a:solidFill>
                  <a:srgbClr val="7F7F7F"/>
                </a:solidFill>
              </a:rPr>
              <a:t>that technology in general and the Worldwide Web in </a:t>
            </a:r>
            <a:r>
              <a:rPr lang="en-ZA" sz="2800" b="1" i="1" dirty="0" smtClean="0">
                <a:solidFill>
                  <a:srgbClr val="7F7F7F"/>
                </a:solidFill>
              </a:rPr>
              <a:t>particular </a:t>
            </a:r>
            <a:r>
              <a:rPr lang="en-ZA" sz="2800" b="1" i="1" dirty="0" smtClean="0">
                <a:solidFill>
                  <a:srgbClr val="7F7F7F"/>
                </a:solidFill>
              </a:rPr>
              <a:t>provide</a:t>
            </a:r>
          </a:p>
          <a:p>
            <a:pPr marL="0" indent="0" algn="ctr">
              <a:buNone/>
            </a:pPr>
            <a:r>
              <a:rPr lang="en-ZA" sz="3500" b="1" dirty="0"/>
              <a:t>a</a:t>
            </a:r>
            <a:r>
              <a:rPr lang="en-ZA" sz="3500" b="1" dirty="0" smtClean="0"/>
              <a:t>n extraordinary </a:t>
            </a:r>
            <a:r>
              <a:rPr lang="en-ZA" sz="3500" b="1" dirty="0"/>
              <a:t>opportunity for everyone </a:t>
            </a:r>
            <a:endParaRPr lang="en-ZA" sz="3500" b="1" dirty="0" smtClean="0"/>
          </a:p>
          <a:p>
            <a:pPr marL="0" indent="0" algn="ctr">
              <a:buNone/>
            </a:pPr>
            <a:r>
              <a:rPr lang="en-ZA" sz="3600" b="1" dirty="0"/>
              <a:t>t</a:t>
            </a:r>
            <a:r>
              <a:rPr lang="en-ZA" sz="3600" b="1" dirty="0" smtClean="0"/>
              <a:t>o share</a:t>
            </a:r>
            <a:r>
              <a:rPr lang="en-ZA" sz="3600" b="1" dirty="0"/>
              <a:t>, use and </a:t>
            </a:r>
            <a:r>
              <a:rPr lang="en-ZA" sz="3600" b="1" dirty="0" smtClean="0"/>
              <a:t>re-use knowledge</a:t>
            </a:r>
            <a:r>
              <a:rPr lang="en-ZA" sz="3600" dirty="0"/>
              <a:t>.</a:t>
            </a:r>
            <a:endParaRPr lang="en-ZA" sz="3600" dirty="0" smtClean="0"/>
          </a:p>
          <a:p>
            <a:pPr marL="0" indent="0">
              <a:buNone/>
            </a:pPr>
            <a:endParaRPr lang="en-ZA" sz="1200" dirty="0" smtClean="0"/>
          </a:p>
          <a:p>
            <a:pPr marL="0" indent="0">
              <a:buNone/>
            </a:pPr>
            <a:r>
              <a:rPr lang="en-ZA" sz="1200" dirty="0" smtClean="0"/>
              <a:t>Atkins</a:t>
            </a:r>
            <a:r>
              <a:rPr lang="en-ZA" sz="1200" dirty="0"/>
              <a:t>, Brown, &amp; Hammond: </a:t>
            </a:r>
            <a:r>
              <a:rPr lang="en-GB" sz="1200" dirty="0"/>
              <a:t>A Review of the Open Educational Resources (OER) Movement: Achievements, Challenges, and New Opportunities February 2007</a:t>
            </a:r>
            <a:endParaRPr lang="en-ZA" sz="1200" dirty="0"/>
          </a:p>
          <a:p>
            <a:pPr marL="0" indent="0">
              <a:buNone/>
            </a:pPr>
            <a:endParaRPr lang="en-ZA" sz="2000" dirty="0" smtClean="0"/>
          </a:p>
          <a:p>
            <a:pPr marL="0" indent="0">
              <a:buNone/>
            </a:pPr>
            <a:endParaRPr lang="en-ZA" sz="2000" dirty="0" smtClean="0"/>
          </a:p>
          <a:p>
            <a:pPr marL="0" indent="0">
              <a:buNone/>
            </a:pPr>
            <a:endParaRPr lang="en-ZA" sz="2000" dirty="0"/>
          </a:p>
          <a:p>
            <a:pPr marL="0" indent="0">
              <a:buNone/>
            </a:pPr>
            <a:r>
              <a:rPr lang="en-ZA" sz="2000" dirty="0"/>
              <a:t/>
            </a:r>
            <a:br>
              <a:rPr lang="en-ZA" sz="2000" dirty="0"/>
            </a:br>
            <a:endParaRPr lang="en-ZA" sz="1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6183693"/>
            <a:ext cx="224512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2983917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6957" y="1941518"/>
            <a:ext cx="32986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The CoZa Cares Model of Sustainable ICT environments in schools </a:t>
            </a:r>
            <a:endParaRPr lang="en-US" sz="3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763388"/>
            <a:ext cx="4457700" cy="4457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6957" y="6239539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338137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oint templates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499899775"/>
              </p:ext>
            </p:extLst>
          </p:nvPr>
        </p:nvGraphicFramePr>
        <p:xfrm>
          <a:off x="-1432998" y="162282"/>
          <a:ext cx="10160490" cy="6156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Logo 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058" y="1"/>
            <a:ext cx="3552942" cy="12331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9701" y="6039484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4180536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633" y="246976"/>
            <a:ext cx="8308318" cy="470898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DIGITAL CONTENT</a:t>
            </a:r>
            <a:endParaRPr lang="en-US" sz="15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699" y="1093752"/>
            <a:ext cx="3334179" cy="33341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8633" y="6239539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594598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Innovate 2014</a:t>
            </a:r>
            <a:endParaRPr lang="en-US"/>
          </a:p>
        </p:txBody>
      </p:sp>
      <p:pic>
        <p:nvPicPr>
          <p:cNvPr id="3" name="Picture 2" descr="Powerpoint templates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  <p:pic>
        <p:nvPicPr>
          <p:cNvPr id="5" name="Picture 4" descr="Logo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3" y="278321"/>
            <a:ext cx="7376088" cy="25553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6686" y="2923491"/>
            <a:ext cx="8282658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Breadbin’s</a:t>
            </a:r>
            <a:r>
              <a:rPr lang="en-US" sz="2400" dirty="0" smtClean="0"/>
              <a:t> education begins…</a:t>
            </a:r>
          </a:p>
          <a:p>
            <a:endParaRPr lang="en-US" sz="2400" b="1" dirty="0"/>
          </a:p>
          <a:p>
            <a:r>
              <a:rPr lang="en-US" sz="2400" b="1" dirty="0" smtClean="0"/>
              <a:t>Content Curation Process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Sourcing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Aggregation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Quality Assurance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Curriculum alignment</a:t>
            </a:r>
          </a:p>
          <a:p>
            <a:pPr lvl="1"/>
            <a:endParaRPr lang="en-US" sz="9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7" name="Picture 6" descr="Digital Resourc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291" y="2923020"/>
            <a:ext cx="3820825" cy="215787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6686" y="6156295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419257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Innovate 2014</a:t>
            </a:r>
            <a:endParaRPr lang="en-US"/>
          </a:p>
        </p:txBody>
      </p:sp>
      <p:pic>
        <p:nvPicPr>
          <p:cNvPr id="3" name="Picture 2" descr="Powerpoint templates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  <p:pic>
        <p:nvPicPr>
          <p:cNvPr id="5" name="Picture 4" descr="Logo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3" y="278321"/>
            <a:ext cx="7376088" cy="25553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6686" y="2833708"/>
            <a:ext cx="391566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/>
          </a:p>
          <a:p>
            <a:r>
              <a:rPr lang="en-US" sz="2400" b="1" dirty="0" smtClean="0"/>
              <a:t>KIOSK PILOT 1:</a:t>
            </a:r>
          </a:p>
          <a:p>
            <a:r>
              <a:rPr lang="en-US" sz="2000" dirty="0" smtClean="0"/>
              <a:t>9 units </a:t>
            </a:r>
            <a:r>
              <a:rPr lang="en-US" sz="2000" dirty="0" smtClean="0"/>
              <a:t>pilot – varied </a:t>
            </a:r>
            <a:r>
              <a:rPr lang="en-US" sz="2000" dirty="0" smtClean="0"/>
              <a:t>environments</a:t>
            </a:r>
          </a:p>
          <a:p>
            <a:endParaRPr lang="en-US" sz="2000" dirty="0"/>
          </a:p>
          <a:p>
            <a:endParaRPr lang="en-US" sz="2400" b="1" dirty="0" smtClean="0"/>
          </a:p>
          <a:p>
            <a:r>
              <a:rPr lang="en-US" sz="2400" b="1" dirty="0" smtClean="0"/>
              <a:t>KIOSK PILOT 2:</a:t>
            </a:r>
          </a:p>
          <a:p>
            <a:r>
              <a:rPr lang="en-US" sz="2000" dirty="0" smtClean="0"/>
              <a:t>14 units – Education Department </a:t>
            </a:r>
          </a:p>
          <a:p>
            <a:r>
              <a:rPr lang="en-US" sz="2000" dirty="0" smtClean="0"/>
              <a:t>chooses environments</a:t>
            </a:r>
            <a:endParaRPr lang="en-US" sz="20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556686" y="6156295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452" y="2984669"/>
            <a:ext cx="2638250" cy="228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74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Innovate 2014</a:t>
            </a:r>
            <a:endParaRPr lang="en-US"/>
          </a:p>
        </p:txBody>
      </p:sp>
      <p:pic>
        <p:nvPicPr>
          <p:cNvPr id="3" name="Picture 2" descr="Powerpoint templates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2812" y="6101040"/>
            <a:ext cx="313998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The Digital Education Show Africa 2015</a:t>
            </a:r>
          </a:p>
          <a:p>
            <a:endParaRPr lang="en-US" dirty="0"/>
          </a:p>
        </p:txBody>
      </p:sp>
      <p:pic>
        <p:nvPicPr>
          <p:cNvPr id="5" name="Picture 4" descr="Screen Shot 2014-10-07 at 8.29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14" y="1107489"/>
            <a:ext cx="2501569" cy="4635559"/>
          </a:xfrm>
          <a:prstGeom prst="rect">
            <a:avLst/>
          </a:prstGeom>
        </p:spPr>
      </p:pic>
      <p:pic>
        <p:nvPicPr>
          <p:cNvPr id="7" name="Picture 6" descr="Screen Shot 2014-10-07 at 8.33.2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05" y="135513"/>
            <a:ext cx="2485793" cy="6919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08840" y="1459876"/>
            <a:ext cx="39305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Freedom Toaster Project</a:t>
            </a:r>
          </a:p>
          <a:p>
            <a:endParaRPr lang="en-US" sz="2400" dirty="0"/>
          </a:p>
          <a:p>
            <a:r>
              <a:rPr lang="en-US" sz="2400" dirty="0" smtClean="0"/>
              <a:t>Open Source &amp; Open Content</a:t>
            </a:r>
          </a:p>
          <a:p>
            <a:endParaRPr lang="en-US" sz="2400" dirty="0"/>
          </a:p>
          <a:p>
            <a:r>
              <a:rPr lang="en-US" sz="2400" dirty="0" smtClean="0"/>
              <a:t>Off-line access</a:t>
            </a:r>
          </a:p>
          <a:p>
            <a:endParaRPr lang="en-US" sz="2400" dirty="0"/>
          </a:p>
          <a:p>
            <a:r>
              <a:rPr lang="en-US" sz="2400" dirty="0" smtClean="0"/>
              <a:t>EASY TO USE! </a:t>
            </a:r>
          </a:p>
          <a:p>
            <a:endParaRPr lang="en-US" sz="2400" dirty="0"/>
          </a:p>
          <a:p>
            <a:r>
              <a:rPr lang="en-US" sz="2400" dirty="0" smtClean="0"/>
              <a:t>“Teachers’ Toolbox”</a:t>
            </a:r>
          </a:p>
          <a:p>
            <a:r>
              <a:rPr lang="en-US" sz="1400" dirty="0" smtClean="0"/>
              <a:t>John </a:t>
            </a:r>
            <a:r>
              <a:rPr lang="en-US" sz="1400" dirty="0" err="1" smtClean="0"/>
              <a:t>Thole</a:t>
            </a:r>
            <a:r>
              <a:rPr lang="en-US" sz="1400" dirty="0" smtClean="0"/>
              <a:t> - </a:t>
            </a:r>
            <a:r>
              <a:rPr lang="en-US" sz="1400" dirty="0" err="1" smtClean="0"/>
              <a:t>Edunova</a:t>
            </a:r>
            <a:endParaRPr lang="en-US" sz="1400" dirty="0"/>
          </a:p>
        </p:txBody>
      </p:sp>
      <p:pic>
        <p:nvPicPr>
          <p:cNvPr id="9" name="Picture 8" descr="Powerpoint templates-0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7614" y="827435"/>
            <a:ext cx="582173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Zapf Dingbats" charset="0"/>
              <a:buChar char="✔"/>
            </a:pPr>
            <a:r>
              <a:rPr lang="en-US" sz="2000" dirty="0" smtClean="0">
                <a:latin typeface="Chalkduster"/>
                <a:ea typeface="Zapf Dingbats"/>
                <a:cs typeface="Chalkduster"/>
                <a:sym typeface="Zapf Dingbats"/>
              </a:rPr>
              <a:t>Easy to use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 smtClean="0">
                <a:latin typeface="Chalkduster"/>
                <a:ea typeface="Zapf Dingbats"/>
                <a:cs typeface="Chalkduster"/>
                <a:sym typeface="Zapf Dingbats"/>
              </a:rPr>
              <a:t>OERs work!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 smtClean="0">
                <a:latin typeface="Chalkduster"/>
                <a:ea typeface="Zapf Dingbats"/>
                <a:cs typeface="Chalkduster"/>
                <a:sym typeface="Zapf Dingbats"/>
              </a:rPr>
              <a:t>Custodian support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 smtClean="0">
                <a:latin typeface="Chalkduster"/>
                <a:ea typeface="Zapf Dingbats"/>
                <a:cs typeface="Chalkduster"/>
                <a:sym typeface="Zapf Dingbats"/>
              </a:rPr>
              <a:t>Fresh </a:t>
            </a:r>
            <a:r>
              <a:rPr lang="en-US" sz="2000" b="1" dirty="0" smtClean="0">
                <a:latin typeface="Chalkduster"/>
                <a:ea typeface="Zapf Dingbats"/>
                <a:cs typeface="Chalkduster"/>
                <a:sym typeface="Zapf Dingbats"/>
              </a:rPr>
              <a:t>content</a:t>
            </a:r>
            <a:endParaRPr lang="en-US" sz="2000" b="1" dirty="0" smtClean="0">
              <a:latin typeface="Chalkduster"/>
              <a:ea typeface="Zapf Dingbats"/>
              <a:cs typeface="Chalkduster"/>
              <a:sym typeface="Zapf Dingbats"/>
            </a:endParaRPr>
          </a:p>
          <a:p>
            <a:endParaRPr lang="en-US" sz="2000" b="1" dirty="0">
              <a:latin typeface="Chalkduster"/>
              <a:ea typeface="Zapf Dingbats"/>
              <a:cs typeface="Chalkduster"/>
              <a:sym typeface="Zapf Dingbats"/>
            </a:endParaRPr>
          </a:p>
          <a:p>
            <a:pPr marL="571500" indent="-571500">
              <a:buFont typeface="Zapf Dingbats" charset="0"/>
              <a:buChar char="✔"/>
            </a:pPr>
            <a:r>
              <a:rPr lang="en-US" sz="3200" b="1" dirty="0" smtClean="0">
                <a:latin typeface="Chalkduster"/>
                <a:ea typeface="Zapf Dingbats"/>
                <a:cs typeface="Chalkduster"/>
                <a:sym typeface="Zapf Dingbats"/>
              </a:rPr>
              <a:t>DoE CONNECTIVITY FIREWALLS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3200" b="1" dirty="0" smtClean="0">
                <a:latin typeface="Chalkduster"/>
                <a:ea typeface="Zapf Dingbats"/>
                <a:cs typeface="Chalkduster"/>
                <a:sym typeface="Zapf Dingbats"/>
              </a:rPr>
              <a:t>CUSTODIAN COMMUNICATION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3200" b="1" dirty="0" smtClean="0">
                <a:latin typeface="Chalkduster"/>
                <a:ea typeface="Zapf Dingbats"/>
                <a:cs typeface="Chalkduster"/>
                <a:sym typeface="Zapf Dingbats"/>
              </a:rPr>
              <a:t>CONTENT CURATION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3200" b="1" dirty="0" smtClean="0">
                <a:latin typeface="Chalkduster"/>
                <a:ea typeface="Zapf Dingbats"/>
                <a:cs typeface="Chalkduster"/>
                <a:sym typeface="Zapf Dingbats"/>
              </a:rPr>
              <a:t>HIGH TRAFFIC AREA</a:t>
            </a:r>
            <a:r>
              <a:rPr lang="en-US" sz="3600" b="1" dirty="0" smtClean="0">
                <a:latin typeface="Chalkduster"/>
                <a:ea typeface="Zapf Dingbats"/>
                <a:cs typeface="Chalkduster"/>
                <a:sym typeface="Zapf Dingbats"/>
              </a:rPr>
              <a:t>S</a:t>
            </a:r>
          </a:p>
          <a:p>
            <a:endParaRPr lang="en-US" sz="3600" b="1" dirty="0" smtClean="0">
              <a:latin typeface="Chalkduster"/>
              <a:ea typeface="Zapf Dingbats"/>
              <a:cs typeface="Chalkduster"/>
              <a:sym typeface="Zapf Dingbat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56426" y="6239539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3041581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Innovate 2014</a:t>
            </a:r>
            <a:endParaRPr lang="en-US"/>
          </a:p>
        </p:txBody>
      </p:sp>
      <p:pic>
        <p:nvPicPr>
          <p:cNvPr id="3" name="Picture 2" descr="Powerpoint templates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130" y="3455949"/>
            <a:ext cx="30467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Limpopo Textbook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crisis</a:t>
            </a:r>
          </a:p>
          <a:p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Introduction of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</a:rPr>
              <a:t>iPad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tablets</a:t>
            </a:r>
          </a:p>
          <a:p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DBE endorses Siyavula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dirty="0" smtClean="0"/>
          </a:p>
          <a:p>
            <a:r>
              <a:rPr lang="en-US" sz="2400" dirty="0" smtClean="0"/>
              <a:t>	</a:t>
            </a:r>
          </a:p>
          <a:p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362812" y="6039484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30" y="121590"/>
            <a:ext cx="2641600" cy="3086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961" y="121590"/>
            <a:ext cx="46736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65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Innovate 2014</a:t>
            </a:r>
            <a:endParaRPr lang="en-US"/>
          </a:p>
        </p:txBody>
      </p:sp>
      <p:pic>
        <p:nvPicPr>
          <p:cNvPr id="3" name="Picture 2" descr="Powerpoint templates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08840" y="1459876"/>
            <a:ext cx="3930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	</a:t>
            </a:r>
          </a:p>
          <a:p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362812" y="6039484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12" y="482899"/>
            <a:ext cx="5029200" cy="1346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002" y="2305880"/>
            <a:ext cx="2857500" cy="2857500"/>
          </a:xfrm>
          <a:prstGeom prst="rect">
            <a:avLst/>
          </a:prstGeom>
        </p:spPr>
      </p:pic>
      <p:pic>
        <p:nvPicPr>
          <p:cNvPr id="10" name="Picture 9" descr="Screen Shot 2014-10-07 at 9.23.5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605" y="2111900"/>
            <a:ext cx="3920377" cy="305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64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Innovate 2014</a:t>
            </a:r>
            <a:endParaRPr lang="en-US"/>
          </a:p>
        </p:txBody>
      </p:sp>
      <p:pic>
        <p:nvPicPr>
          <p:cNvPr id="3" name="Picture 2" descr="Powerpoint templates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  <p:pic>
        <p:nvPicPr>
          <p:cNvPr id="5" name="Picture 4" descr="ICT4RED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09" y="378634"/>
            <a:ext cx="3009573" cy="3121571"/>
          </a:xfrm>
          <a:prstGeom prst="rect">
            <a:avLst/>
          </a:prstGeom>
        </p:spPr>
      </p:pic>
      <p:pic>
        <p:nvPicPr>
          <p:cNvPr id="6" name="Picture 5" descr="Cofimvaba Teacher demonstrates to pupil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40" y="3755572"/>
            <a:ext cx="3458599" cy="21227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65296" y="311806"/>
            <a:ext cx="423516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Focused on improving teaching strategies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Using technology for content creation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i="1" dirty="0" smtClean="0"/>
              <a:t>“If it can work in Cofimvaba</a:t>
            </a:r>
          </a:p>
          <a:p>
            <a:r>
              <a:rPr lang="en-US" i="1" dirty="0"/>
              <a:t>i</a:t>
            </a:r>
            <a:r>
              <a:rPr lang="en-US" i="1" dirty="0" smtClean="0"/>
              <a:t>t can work everywhere” </a:t>
            </a:r>
            <a:r>
              <a:rPr lang="en-US" dirty="0" smtClean="0"/>
              <a:t>–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Merryl</a:t>
            </a:r>
            <a:r>
              <a:rPr lang="en-US" dirty="0" smtClean="0">
                <a:solidFill>
                  <a:srgbClr val="FF0000"/>
                </a:solidFill>
              </a:rPr>
              <a:t> Ford</a:t>
            </a:r>
          </a:p>
          <a:p>
            <a:r>
              <a:rPr lang="en-US" dirty="0" err="1" smtClean="0"/>
              <a:t>Programme</a:t>
            </a:r>
            <a:r>
              <a:rPr lang="en-US" dirty="0" smtClean="0"/>
              <a:t> </a:t>
            </a:r>
            <a:r>
              <a:rPr lang="en-US" dirty="0"/>
              <a:t>C</a:t>
            </a:r>
            <a:r>
              <a:rPr lang="en-US" dirty="0" smtClean="0"/>
              <a:t>o-</a:t>
            </a:r>
            <a:r>
              <a:rPr lang="en-US" dirty="0" err="1" smtClean="0"/>
              <a:t>ordinator</a:t>
            </a:r>
            <a:endParaRPr lang="en-US" dirty="0" smtClean="0"/>
          </a:p>
          <a:p>
            <a:r>
              <a:rPr lang="en-US" dirty="0" smtClean="0"/>
              <a:t>	</a:t>
            </a:r>
          </a:p>
          <a:p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5267" y="2144565"/>
            <a:ext cx="1946656" cy="19466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76040" y="6156295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736748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Innovate 2014</a:t>
            </a:r>
            <a:endParaRPr lang="en-US"/>
          </a:p>
        </p:txBody>
      </p:sp>
      <p:pic>
        <p:nvPicPr>
          <p:cNvPr id="3" name="Picture 2" descr="Powerpoint templates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2812" y="6101040"/>
            <a:ext cx="313998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The Digital Education Show Africa 2015</a:t>
            </a:r>
          </a:p>
          <a:p>
            <a:endParaRPr lang="en-US" dirty="0"/>
          </a:p>
        </p:txBody>
      </p:sp>
      <p:pic>
        <p:nvPicPr>
          <p:cNvPr id="5" name="Picture 4" descr="Screen Shot 2014-10-07 at 8.29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14" y="1107489"/>
            <a:ext cx="2501569" cy="4635559"/>
          </a:xfrm>
          <a:prstGeom prst="rect">
            <a:avLst/>
          </a:prstGeom>
        </p:spPr>
      </p:pic>
      <p:pic>
        <p:nvPicPr>
          <p:cNvPr id="7" name="Picture 6" descr="Screen Shot 2014-10-07 at 8.33.2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05" y="135513"/>
            <a:ext cx="2485793" cy="6919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08840" y="1459876"/>
            <a:ext cx="39305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Freedom Toaster Project</a:t>
            </a:r>
          </a:p>
          <a:p>
            <a:endParaRPr lang="en-US" sz="2400" dirty="0"/>
          </a:p>
          <a:p>
            <a:r>
              <a:rPr lang="en-US" sz="2400" dirty="0" smtClean="0"/>
              <a:t>Open Source &amp; Open Content</a:t>
            </a:r>
          </a:p>
          <a:p>
            <a:endParaRPr lang="en-US" sz="2400" dirty="0"/>
          </a:p>
          <a:p>
            <a:r>
              <a:rPr lang="en-US" sz="2400" dirty="0" smtClean="0"/>
              <a:t>Off-line access</a:t>
            </a:r>
          </a:p>
          <a:p>
            <a:endParaRPr lang="en-US" sz="2400" dirty="0"/>
          </a:p>
          <a:p>
            <a:r>
              <a:rPr lang="en-US" sz="2400" dirty="0" smtClean="0"/>
              <a:t>EASY TO USE! </a:t>
            </a:r>
          </a:p>
          <a:p>
            <a:endParaRPr lang="en-US" sz="2400" dirty="0"/>
          </a:p>
          <a:p>
            <a:r>
              <a:rPr lang="en-US" sz="2400" dirty="0" smtClean="0"/>
              <a:t>“Teachers’ Toolbox”</a:t>
            </a:r>
          </a:p>
          <a:p>
            <a:r>
              <a:rPr lang="en-US" sz="1400" dirty="0" smtClean="0"/>
              <a:t>John </a:t>
            </a:r>
            <a:r>
              <a:rPr lang="en-US" sz="1400" dirty="0" err="1" smtClean="0"/>
              <a:t>Thole</a:t>
            </a:r>
            <a:r>
              <a:rPr lang="en-US" sz="1400" dirty="0" smtClean="0"/>
              <a:t> - </a:t>
            </a:r>
            <a:r>
              <a:rPr lang="en-US" sz="1400" dirty="0" err="1" smtClean="0"/>
              <a:t>Edunova</a:t>
            </a:r>
            <a:endParaRPr lang="en-US" sz="1400" dirty="0"/>
          </a:p>
        </p:txBody>
      </p:sp>
      <p:pic>
        <p:nvPicPr>
          <p:cNvPr id="9" name="Picture 8" descr="Powerpoint templates-0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2106" y="827435"/>
            <a:ext cx="624897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Zapf Dingbats" charset="0"/>
              <a:buChar char="✔"/>
            </a:pPr>
            <a:r>
              <a:rPr lang="en-US" sz="2000" dirty="0">
                <a:latin typeface="Chalkduster"/>
                <a:ea typeface="Zapf Dingbats"/>
                <a:cs typeface="Chalkduster"/>
                <a:sym typeface="Zapf Dingbats"/>
              </a:rPr>
              <a:t>Easy to use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>
                <a:latin typeface="Chalkduster"/>
                <a:ea typeface="Zapf Dingbats"/>
                <a:cs typeface="Chalkduster"/>
                <a:sym typeface="Zapf Dingbats"/>
              </a:rPr>
              <a:t>OERs work!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>
                <a:latin typeface="Chalkduster"/>
                <a:ea typeface="Zapf Dingbats"/>
                <a:cs typeface="Chalkduster"/>
                <a:sym typeface="Zapf Dingbats"/>
              </a:rPr>
              <a:t>Custodian support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>
                <a:latin typeface="Chalkduster"/>
                <a:ea typeface="Zapf Dingbats"/>
                <a:cs typeface="Chalkduster"/>
                <a:sym typeface="Zapf Dingbats"/>
              </a:rPr>
              <a:t>Fresh </a:t>
            </a:r>
            <a:r>
              <a:rPr lang="en-US" sz="2000" b="1" dirty="0" smtClean="0">
                <a:latin typeface="Chalkduster"/>
                <a:ea typeface="Zapf Dingbats"/>
                <a:cs typeface="Chalkduster"/>
                <a:sym typeface="Zapf Dingbats"/>
              </a:rPr>
              <a:t>content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 smtClean="0">
                <a:latin typeface="Chalkduster"/>
                <a:ea typeface="Zapf Dingbats"/>
                <a:cs typeface="Chalkduster"/>
                <a:sym typeface="Zapf Dingbats"/>
              </a:rPr>
              <a:t>Content </a:t>
            </a:r>
            <a:r>
              <a:rPr lang="en-US" sz="2000" b="1" dirty="0" smtClean="0">
                <a:latin typeface="Chalkduster"/>
                <a:ea typeface="Zapf Dingbats"/>
                <a:cs typeface="Chalkduster"/>
                <a:sym typeface="Zapf Dingbats"/>
              </a:rPr>
              <a:t>curation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 smtClean="0">
                <a:latin typeface="Chalkduster"/>
                <a:ea typeface="Zapf Dingbats"/>
                <a:cs typeface="Chalkduster"/>
                <a:sym typeface="Zapf Dingbats"/>
              </a:rPr>
              <a:t>DoE connectivity firewalls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 smtClean="0">
                <a:latin typeface="Chalkduster"/>
                <a:ea typeface="Zapf Dingbats"/>
                <a:cs typeface="Chalkduster"/>
                <a:sym typeface="Zapf Dingbats"/>
              </a:rPr>
              <a:t>Custodian communication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 smtClean="0">
                <a:latin typeface="Chalkduster"/>
                <a:ea typeface="Zapf Dingbats"/>
                <a:cs typeface="Chalkduster"/>
                <a:sym typeface="Zapf Dingbats"/>
              </a:rPr>
              <a:t>Content curation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 smtClean="0">
                <a:latin typeface="Chalkduster"/>
                <a:ea typeface="Zapf Dingbats"/>
                <a:cs typeface="Chalkduster"/>
                <a:sym typeface="Zapf Dingbats"/>
              </a:rPr>
              <a:t>High traffic area</a:t>
            </a:r>
            <a:r>
              <a:rPr lang="en-US" sz="2400" b="1" dirty="0" smtClean="0">
                <a:latin typeface="Chalkduster"/>
                <a:ea typeface="Zapf Dingbats"/>
                <a:cs typeface="Chalkduster"/>
                <a:sym typeface="Zapf Dingbats"/>
              </a:rPr>
              <a:t>s</a:t>
            </a:r>
          </a:p>
          <a:p>
            <a:endParaRPr lang="en-US" sz="2000" b="1" dirty="0">
              <a:latin typeface="Chalkduster"/>
              <a:ea typeface="Zapf Dingbats"/>
              <a:cs typeface="Chalkduster"/>
              <a:sym typeface="Zapf Dingbats"/>
            </a:endParaRPr>
          </a:p>
          <a:p>
            <a:pPr marL="571500" indent="-571500">
              <a:buFont typeface="Zapf Dingbats" charset="0"/>
              <a:buChar char="✔"/>
            </a:pPr>
            <a:r>
              <a:rPr lang="en-US" sz="3600" b="1" dirty="0" smtClean="0">
                <a:latin typeface="Chalkduster"/>
                <a:ea typeface="Zapf Dingbats"/>
                <a:cs typeface="Chalkduster"/>
                <a:sym typeface="Zapf Dingbats"/>
              </a:rPr>
              <a:t>OFF-LINE, </a:t>
            </a:r>
            <a:r>
              <a:rPr lang="en-US" sz="3600" b="1" dirty="0" smtClean="0">
                <a:latin typeface="Chalkduster"/>
                <a:ea typeface="Zapf Dingbats"/>
                <a:cs typeface="Chalkduster"/>
                <a:sym typeface="Zapf Dingbats"/>
              </a:rPr>
              <a:t>CACHED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3600" b="1" dirty="0" smtClean="0">
                <a:latin typeface="Chalkduster"/>
                <a:ea typeface="Zapf Dingbats"/>
                <a:cs typeface="Chalkduster"/>
                <a:sym typeface="Zapf Dingbats"/>
              </a:rPr>
              <a:t>SIMPLE NAVIGATION</a:t>
            </a:r>
            <a:endParaRPr lang="en-US" sz="3600" b="1" dirty="0" smtClean="0">
              <a:latin typeface="Chalkduster"/>
              <a:ea typeface="Zapf Dingbats"/>
              <a:cs typeface="Chalkduster"/>
              <a:sym typeface="Zapf Dingbats"/>
            </a:endParaRPr>
          </a:p>
          <a:p>
            <a:pPr marL="571500" indent="-571500">
              <a:buFont typeface="Zapf Dingbats" charset="0"/>
              <a:buChar char="✔"/>
            </a:pPr>
            <a:r>
              <a:rPr lang="en-US" sz="3600" b="1" dirty="0" smtClean="0">
                <a:latin typeface="Chalkduster"/>
                <a:ea typeface="Zapf Dingbats"/>
                <a:cs typeface="Chalkduster"/>
                <a:sym typeface="Zapf Dingbats"/>
              </a:rPr>
              <a:t>CONTEXT = CONTENT</a:t>
            </a:r>
            <a:endParaRPr lang="en-US" sz="3600" b="1" dirty="0" smtClean="0">
              <a:latin typeface="Chalkduster"/>
              <a:ea typeface="Zapf Dingbats"/>
              <a:cs typeface="Chalkduster"/>
              <a:sym typeface="Zapf Dingbats"/>
            </a:endParaRPr>
          </a:p>
          <a:p>
            <a:endParaRPr lang="en-US" sz="3600" b="1" dirty="0" smtClean="0">
              <a:latin typeface="Chalkduster"/>
              <a:ea typeface="Zapf Dingbats"/>
              <a:cs typeface="Chalkduster"/>
              <a:sym typeface="Zapf Dingbats"/>
            </a:endParaRPr>
          </a:p>
          <a:p>
            <a:endParaRPr lang="en-US" sz="3600" dirty="0" smtClean="0">
              <a:latin typeface="Chalkduster"/>
              <a:ea typeface="Zapf Dingbats"/>
              <a:cs typeface="Chalkduster"/>
              <a:sym typeface="Zapf Dingbat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56426" y="6239539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4234716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are OERs?</a:t>
            </a:r>
            <a:endParaRPr lang="en-US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079716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457200" y="6171618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552447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oint templates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68"/>
            <a:ext cx="9144000" cy="6857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3516" y="847150"/>
            <a:ext cx="42139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Nolwazi is born – </a:t>
            </a:r>
          </a:p>
          <a:p>
            <a:pPr algn="ctr"/>
            <a:endParaRPr lang="en-US" sz="5400" b="1" dirty="0"/>
          </a:p>
          <a:p>
            <a:pPr algn="ctr"/>
            <a:r>
              <a:rPr lang="en-US" sz="5400" b="1" dirty="0" smtClean="0"/>
              <a:t>“She </a:t>
            </a:r>
            <a:r>
              <a:rPr lang="en-US" sz="5400" b="1" dirty="0"/>
              <a:t>w</a:t>
            </a:r>
            <a:r>
              <a:rPr lang="en-US" sz="5400" b="1" dirty="0" smtClean="0"/>
              <a:t>ho </a:t>
            </a:r>
            <a:r>
              <a:rPr lang="en-US" sz="5400" b="1" dirty="0"/>
              <a:t>k</a:t>
            </a:r>
            <a:r>
              <a:rPr lang="en-US" sz="5400" b="1" dirty="0" smtClean="0"/>
              <a:t>nows all…”</a:t>
            </a:r>
            <a:endParaRPr lang="en-US" sz="5400" b="1" dirty="0"/>
          </a:p>
        </p:txBody>
      </p:sp>
      <p:sp>
        <p:nvSpPr>
          <p:cNvPr id="5" name="Rectangle 4"/>
          <p:cNvSpPr/>
          <p:nvPr/>
        </p:nvSpPr>
        <p:spPr>
          <a:xfrm>
            <a:off x="6256426" y="6239539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325212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oint templates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5349" y="438867"/>
            <a:ext cx="41125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What is </a:t>
            </a:r>
            <a:r>
              <a:rPr lang="en-US" sz="4000" b="1" dirty="0" err="1" smtClean="0"/>
              <a:t>Nolwazi</a:t>
            </a:r>
            <a:r>
              <a:rPr lang="en-US" sz="4000" b="1" dirty="0" smtClean="0"/>
              <a:t>?</a:t>
            </a:r>
            <a:endParaRPr lang="en-US" sz="4000" dirty="0" smtClean="0"/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525349" y="1516085"/>
            <a:ext cx="3930504" cy="6740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…yes, it does contain</a:t>
            </a:r>
          </a:p>
          <a:p>
            <a:endParaRPr lang="en-US" sz="2400" dirty="0"/>
          </a:p>
          <a:p>
            <a:r>
              <a:rPr lang="en-US" sz="2400" dirty="0" smtClean="0"/>
              <a:t>OER textbooks – </a:t>
            </a:r>
            <a:r>
              <a:rPr lang="en-US" sz="2400" dirty="0" err="1" smtClean="0"/>
              <a:t>Siyavula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Khan Academy videos</a:t>
            </a:r>
          </a:p>
          <a:p>
            <a:endParaRPr lang="en-US" sz="2400" dirty="0"/>
          </a:p>
          <a:p>
            <a:r>
              <a:rPr lang="en-US" sz="2400" dirty="0" smtClean="0"/>
              <a:t>Learning Channel content</a:t>
            </a:r>
          </a:p>
          <a:p>
            <a:endParaRPr lang="en-US" sz="2400" dirty="0"/>
          </a:p>
          <a:p>
            <a:r>
              <a:rPr lang="en-US" sz="2400" dirty="0"/>
              <a:t>NSC &amp; </a:t>
            </a:r>
            <a:r>
              <a:rPr lang="en-US" sz="2400" dirty="0" smtClean="0"/>
              <a:t>ANA Exam </a:t>
            </a:r>
            <a:r>
              <a:rPr lang="en-US" sz="2400" dirty="0"/>
              <a:t>papers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DBE Workbooks</a:t>
            </a:r>
          </a:p>
          <a:p>
            <a:endParaRPr lang="en-US" sz="2400" dirty="0"/>
          </a:p>
          <a:p>
            <a:r>
              <a:rPr lang="en-US" sz="2400" b="1" dirty="0" smtClean="0"/>
              <a:t>…same old same old?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	</a:t>
            </a:r>
          </a:p>
          <a:p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6256426" y="6239539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4226252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oint templates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5349" y="438867"/>
            <a:ext cx="411253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What </a:t>
            </a:r>
            <a:r>
              <a:rPr lang="en-US" sz="4000" b="1" dirty="0" smtClean="0"/>
              <a:t>Nolwazi is NOT</a:t>
            </a:r>
            <a:endParaRPr lang="en-US" sz="4000" dirty="0" smtClean="0"/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707376" y="2131638"/>
            <a:ext cx="3930504" cy="6740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 smtClean="0"/>
              <a:t>MOOCs</a:t>
            </a:r>
          </a:p>
          <a:p>
            <a:endParaRPr lang="en-US" sz="2400" dirty="0"/>
          </a:p>
          <a:p>
            <a:r>
              <a:rPr lang="en-US" sz="2400" dirty="0" smtClean="0"/>
              <a:t>CAPS School Calendar based</a:t>
            </a:r>
          </a:p>
          <a:p>
            <a:endParaRPr lang="en-US" sz="2400" dirty="0"/>
          </a:p>
          <a:p>
            <a:r>
              <a:rPr lang="en-US" sz="2400" dirty="0" smtClean="0"/>
              <a:t>Learning Pathways</a:t>
            </a:r>
          </a:p>
          <a:p>
            <a:endParaRPr lang="en-US" sz="2400" dirty="0"/>
          </a:p>
          <a:p>
            <a:r>
              <a:rPr lang="en-US" sz="2400" dirty="0" smtClean="0"/>
              <a:t>Paid-for content</a:t>
            </a:r>
          </a:p>
          <a:p>
            <a:endParaRPr lang="en-US" sz="2400" dirty="0"/>
          </a:p>
          <a:p>
            <a:r>
              <a:rPr lang="en-US" sz="2400" dirty="0" smtClean="0"/>
              <a:t>Everything to everybody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	</a:t>
            </a:r>
          </a:p>
          <a:p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6256426" y="6239539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3152361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oint templates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567" y="194054"/>
            <a:ext cx="6295600" cy="35255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243" y="3498850"/>
            <a:ext cx="2857500" cy="2857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74567" y="6356350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81548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oint templates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476" y="321446"/>
            <a:ext cx="5644716" cy="60349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56426" y="6239539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2732093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oint templates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68"/>
            <a:ext cx="9144000" cy="6857464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88930180"/>
              </p:ext>
            </p:extLst>
          </p:nvPr>
        </p:nvGraphicFramePr>
        <p:xfrm>
          <a:off x="970186" y="335182"/>
          <a:ext cx="8678752" cy="602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706311" y="2332429"/>
            <a:ext cx="32084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What </a:t>
            </a:r>
            <a:r>
              <a:rPr lang="en-US" sz="3200" b="1" dirty="0" smtClean="0"/>
              <a:t>makes &amp; will make</a:t>
            </a:r>
          </a:p>
          <a:p>
            <a:pPr algn="ctr"/>
            <a:r>
              <a:rPr lang="en-US" sz="3200" b="1" dirty="0" smtClean="0"/>
              <a:t> </a:t>
            </a:r>
            <a:r>
              <a:rPr lang="en-US" sz="3200" b="1" dirty="0" smtClean="0"/>
              <a:t>Nolwazi different?</a:t>
            </a:r>
            <a:endParaRPr lang="en-US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6256426" y="6239539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3814894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Innovate 2014</a:t>
            </a:r>
            <a:endParaRPr lang="en-US"/>
          </a:p>
        </p:txBody>
      </p:sp>
      <p:pic>
        <p:nvPicPr>
          <p:cNvPr id="3" name="Picture 2" descr="Powerpoint templates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2812" y="6101040"/>
            <a:ext cx="313998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The Digital Education Show Africa 2015</a:t>
            </a:r>
          </a:p>
          <a:p>
            <a:endParaRPr lang="en-US" dirty="0"/>
          </a:p>
        </p:txBody>
      </p:sp>
      <p:pic>
        <p:nvPicPr>
          <p:cNvPr id="5" name="Picture 4" descr="Screen Shot 2014-10-07 at 8.29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14" y="1107489"/>
            <a:ext cx="2501569" cy="4635559"/>
          </a:xfrm>
          <a:prstGeom prst="rect">
            <a:avLst/>
          </a:prstGeom>
        </p:spPr>
      </p:pic>
      <p:pic>
        <p:nvPicPr>
          <p:cNvPr id="7" name="Picture 6" descr="Screen Shot 2014-10-07 at 8.33.2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05" y="135513"/>
            <a:ext cx="2485793" cy="6919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08840" y="1459876"/>
            <a:ext cx="39305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Freedom Toaster Project</a:t>
            </a:r>
          </a:p>
          <a:p>
            <a:endParaRPr lang="en-US" sz="2400" dirty="0"/>
          </a:p>
          <a:p>
            <a:r>
              <a:rPr lang="en-US" sz="2400" dirty="0" smtClean="0"/>
              <a:t>Open Source &amp; Open Content</a:t>
            </a:r>
          </a:p>
          <a:p>
            <a:endParaRPr lang="en-US" sz="2400" dirty="0"/>
          </a:p>
          <a:p>
            <a:r>
              <a:rPr lang="en-US" sz="2400" dirty="0" smtClean="0"/>
              <a:t>Off-line access</a:t>
            </a:r>
          </a:p>
          <a:p>
            <a:endParaRPr lang="en-US" sz="2400" dirty="0"/>
          </a:p>
          <a:p>
            <a:r>
              <a:rPr lang="en-US" sz="2400" dirty="0" smtClean="0"/>
              <a:t>EASY TO USE! </a:t>
            </a:r>
          </a:p>
          <a:p>
            <a:endParaRPr lang="en-US" sz="2400" dirty="0"/>
          </a:p>
          <a:p>
            <a:r>
              <a:rPr lang="en-US" sz="2400" dirty="0" smtClean="0"/>
              <a:t>“Teachers’ Toolbox”</a:t>
            </a:r>
          </a:p>
          <a:p>
            <a:r>
              <a:rPr lang="en-US" sz="1400" dirty="0" smtClean="0"/>
              <a:t>John </a:t>
            </a:r>
            <a:r>
              <a:rPr lang="en-US" sz="1400" dirty="0" err="1" smtClean="0"/>
              <a:t>Thole</a:t>
            </a:r>
            <a:r>
              <a:rPr lang="en-US" sz="1400" dirty="0" smtClean="0"/>
              <a:t> - </a:t>
            </a:r>
            <a:r>
              <a:rPr lang="en-US" sz="1400" dirty="0" err="1" smtClean="0"/>
              <a:t>Edunova</a:t>
            </a:r>
            <a:endParaRPr lang="en-US" sz="1400" dirty="0"/>
          </a:p>
        </p:txBody>
      </p:sp>
      <p:pic>
        <p:nvPicPr>
          <p:cNvPr id="9" name="Picture 8" descr="Powerpoint templates-0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2106" y="364392"/>
            <a:ext cx="6248976" cy="8648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Zapf Dingbats" charset="0"/>
              <a:buChar char="✔"/>
            </a:pPr>
            <a:r>
              <a:rPr lang="en-US" sz="2000" dirty="0">
                <a:latin typeface="Chalkduster"/>
                <a:ea typeface="Zapf Dingbats"/>
                <a:cs typeface="Chalkduster"/>
                <a:sym typeface="Zapf Dingbats"/>
              </a:rPr>
              <a:t>Easy to use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>
                <a:latin typeface="Chalkduster"/>
                <a:ea typeface="Zapf Dingbats"/>
                <a:cs typeface="Chalkduster"/>
                <a:sym typeface="Zapf Dingbats"/>
              </a:rPr>
              <a:t>OERs work!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>
                <a:latin typeface="Chalkduster"/>
                <a:ea typeface="Zapf Dingbats"/>
                <a:cs typeface="Chalkduster"/>
                <a:sym typeface="Zapf Dingbats"/>
              </a:rPr>
              <a:t>Custodian support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>
                <a:latin typeface="Chalkduster"/>
                <a:ea typeface="Zapf Dingbats"/>
                <a:cs typeface="Chalkduster"/>
                <a:sym typeface="Zapf Dingbats"/>
              </a:rPr>
              <a:t>Fresh content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>
                <a:latin typeface="Chalkduster"/>
                <a:ea typeface="Zapf Dingbats"/>
                <a:cs typeface="Chalkduster"/>
                <a:sym typeface="Zapf Dingbats"/>
              </a:rPr>
              <a:t>Content curation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>
                <a:latin typeface="Chalkduster"/>
                <a:ea typeface="Zapf Dingbats"/>
                <a:cs typeface="Chalkduster"/>
                <a:sym typeface="Zapf Dingbats"/>
              </a:rPr>
              <a:t>DoE connectivity firewalls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>
                <a:latin typeface="Chalkduster"/>
                <a:ea typeface="Zapf Dingbats"/>
                <a:cs typeface="Chalkduster"/>
                <a:sym typeface="Zapf Dingbats"/>
              </a:rPr>
              <a:t>Custodian communication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>
                <a:latin typeface="Chalkduster"/>
                <a:ea typeface="Zapf Dingbats"/>
                <a:cs typeface="Chalkduster"/>
                <a:sym typeface="Zapf Dingbats"/>
              </a:rPr>
              <a:t>Content curation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>
                <a:latin typeface="Chalkduster"/>
                <a:ea typeface="Zapf Dingbats"/>
                <a:cs typeface="Chalkduster"/>
                <a:sym typeface="Zapf Dingbats"/>
              </a:rPr>
              <a:t>High traffic </a:t>
            </a:r>
            <a:r>
              <a:rPr lang="en-US" sz="2000" b="1" dirty="0" smtClean="0">
                <a:latin typeface="Chalkduster"/>
                <a:ea typeface="Zapf Dingbats"/>
                <a:cs typeface="Chalkduster"/>
                <a:sym typeface="Zapf Dingbats"/>
              </a:rPr>
              <a:t>area</a:t>
            </a:r>
            <a:r>
              <a:rPr lang="en-US" sz="2400" b="1" dirty="0" smtClean="0">
                <a:latin typeface="Chalkduster"/>
                <a:ea typeface="Zapf Dingbats"/>
                <a:cs typeface="Chalkduster"/>
                <a:sym typeface="Zapf Dingbats"/>
              </a:rPr>
              <a:t>s</a:t>
            </a:r>
            <a:endParaRPr lang="en-US" sz="2000" b="1" dirty="0">
              <a:latin typeface="Chalkduster"/>
              <a:ea typeface="Zapf Dingbats"/>
              <a:cs typeface="Chalkduster"/>
              <a:sym typeface="Zapf Dingbats"/>
            </a:endParaRP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 smtClean="0">
                <a:latin typeface="Chalkduster"/>
                <a:ea typeface="Zapf Dingbats"/>
                <a:cs typeface="Chalkduster"/>
                <a:sym typeface="Zapf Dingbats"/>
              </a:rPr>
              <a:t>Off-line, cached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 smtClean="0">
                <a:latin typeface="Chalkduster"/>
                <a:ea typeface="Zapf Dingbats"/>
                <a:cs typeface="Chalkduster"/>
                <a:sym typeface="Zapf Dingbats"/>
              </a:rPr>
              <a:t>Simple navigation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 smtClean="0">
                <a:latin typeface="Chalkduster"/>
                <a:ea typeface="Zapf Dingbats"/>
                <a:cs typeface="Chalkduster"/>
                <a:sym typeface="Zapf Dingbats"/>
              </a:rPr>
              <a:t>Context = content</a:t>
            </a:r>
            <a:endParaRPr lang="en-US" sz="2000" b="1" dirty="0" smtClean="0">
              <a:latin typeface="Chalkduster"/>
              <a:ea typeface="Zapf Dingbats"/>
              <a:cs typeface="Chalkduster"/>
              <a:sym typeface="Zapf Dingbats"/>
            </a:endParaRPr>
          </a:p>
          <a:p>
            <a:pPr marL="571500" indent="-571500">
              <a:buFont typeface="Zapf Dingbats" charset="0"/>
              <a:buChar char="✔"/>
            </a:pPr>
            <a:r>
              <a:rPr lang="en-US" sz="3600" b="1" dirty="0" smtClean="0">
                <a:latin typeface="Chalkduster"/>
                <a:ea typeface="Zapf Dingbats"/>
                <a:cs typeface="Chalkduster"/>
                <a:sym typeface="Zapf Dingbats"/>
              </a:rPr>
              <a:t>SA TEACHER-CREATED </a:t>
            </a:r>
            <a:r>
              <a:rPr lang="en-US" sz="3600" b="1" dirty="0" smtClean="0">
                <a:latin typeface="Chalkduster"/>
                <a:ea typeface="Zapf Dingbats"/>
                <a:cs typeface="Chalkduster"/>
                <a:sym typeface="Zapf Dingbats"/>
              </a:rPr>
              <a:t>CONTENT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3600" b="1" dirty="0" smtClean="0">
                <a:latin typeface="Chalkduster"/>
                <a:ea typeface="Zapf Dingbats"/>
                <a:cs typeface="Chalkduster"/>
                <a:sym typeface="Zapf Dingbats"/>
              </a:rPr>
              <a:t>UNEXPECTED GEMS FROM UNEXPECTED SOURCES</a:t>
            </a:r>
            <a:endParaRPr lang="en-US" sz="3600" b="1" dirty="0" smtClean="0">
              <a:latin typeface="Chalkduster"/>
              <a:ea typeface="Zapf Dingbats"/>
              <a:cs typeface="Chalkduster"/>
              <a:sym typeface="Zapf Dingbats"/>
            </a:endParaRPr>
          </a:p>
          <a:p>
            <a:pPr marL="571500" indent="-571500">
              <a:buFont typeface="Zapf Dingbats" charset="0"/>
              <a:buChar char="✔"/>
            </a:pPr>
            <a:endParaRPr lang="en-US" sz="2000" b="1" dirty="0">
              <a:latin typeface="Chalkduster"/>
              <a:ea typeface="Zapf Dingbats"/>
              <a:cs typeface="Chalkduster"/>
              <a:sym typeface="Zapf Dingbats"/>
            </a:endParaRPr>
          </a:p>
          <a:p>
            <a:pPr marL="571500" indent="-571500">
              <a:buFont typeface="Zapf Dingbats" charset="0"/>
              <a:buChar char="✔"/>
            </a:pPr>
            <a:endParaRPr lang="en-US" sz="2000" b="1" dirty="0" smtClean="0">
              <a:latin typeface="Chalkduster"/>
              <a:ea typeface="Zapf Dingbats"/>
              <a:cs typeface="Chalkduster"/>
              <a:sym typeface="Zapf Dingbats"/>
            </a:endParaRPr>
          </a:p>
          <a:p>
            <a:pPr marL="571500" indent="-571500">
              <a:buFont typeface="Zapf Dingbats" charset="0"/>
              <a:buChar char="✔"/>
            </a:pPr>
            <a:endParaRPr lang="en-US" sz="2000" b="1" dirty="0" smtClean="0">
              <a:latin typeface="Chalkduster"/>
              <a:ea typeface="Zapf Dingbats"/>
              <a:cs typeface="Chalkduster"/>
              <a:sym typeface="Zapf Dingbats"/>
            </a:endParaRPr>
          </a:p>
          <a:p>
            <a:endParaRPr lang="en-US" sz="3600" b="1" dirty="0" smtClean="0">
              <a:latin typeface="Chalkduster"/>
              <a:ea typeface="Zapf Dingbats"/>
              <a:cs typeface="Chalkduster"/>
              <a:sym typeface="Zapf Dingbats"/>
            </a:endParaRPr>
          </a:p>
          <a:p>
            <a:endParaRPr lang="en-US" sz="3600" dirty="0" smtClean="0">
              <a:latin typeface="Chalkduster"/>
              <a:ea typeface="Zapf Dingbats"/>
              <a:cs typeface="Chalkduster"/>
              <a:sym typeface="Zapf Dingbat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56426" y="6239539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930150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oint templates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pic>
        <p:nvPicPr>
          <p:cNvPr id="3" name="Picture 2" descr="Projector slides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570" y="1015999"/>
            <a:ext cx="6861430" cy="51456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56426" y="6239539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3970020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oint templates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46"/>
            <a:ext cx="9144000" cy="6857464"/>
          </a:xfrm>
          <a:prstGeom prst="rect">
            <a:avLst/>
          </a:prstGeom>
        </p:spPr>
      </p:pic>
      <p:pic>
        <p:nvPicPr>
          <p:cNvPr id="3" name="Picture 2" descr="Projector slides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098" y="1089110"/>
            <a:ext cx="6361514" cy="47707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56426" y="6239539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375895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oint templates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43"/>
            <a:ext cx="9144000" cy="6857464"/>
          </a:xfrm>
          <a:prstGeom prst="rect">
            <a:avLst/>
          </a:prstGeom>
        </p:spPr>
      </p:pic>
      <p:pic>
        <p:nvPicPr>
          <p:cNvPr id="3" name="Picture 2" descr="Projector slides-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371" y="653138"/>
            <a:ext cx="6653481" cy="54330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56426" y="6239539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851581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For what purpose?</a:t>
            </a:r>
            <a:r>
              <a:rPr lang="en-GB" dirty="0"/>
              <a:t/>
            </a:r>
            <a:br>
              <a:rPr lang="en-GB" dirty="0"/>
            </a:br>
            <a:endParaRPr lang="en-US" b="1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322002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ZA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6171618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829368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Innovate 2014</a:t>
            </a:r>
            <a:endParaRPr lang="en-US"/>
          </a:p>
        </p:txBody>
      </p:sp>
      <p:pic>
        <p:nvPicPr>
          <p:cNvPr id="3" name="Picture 2" descr="Powerpoint templates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2812" y="6101040"/>
            <a:ext cx="313998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The Digital Education Show Africa 2015</a:t>
            </a:r>
          </a:p>
          <a:p>
            <a:endParaRPr lang="en-US" dirty="0"/>
          </a:p>
        </p:txBody>
      </p:sp>
      <p:pic>
        <p:nvPicPr>
          <p:cNvPr id="5" name="Picture 4" descr="Screen Shot 2014-10-07 at 8.29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14" y="1107489"/>
            <a:ext cx="2501569" cy="4635559"/>
          </a:xfrm>
          <a:prstGeom prst="rect">
            <a:avLst/>
          </a:prstGeom>
        </p:spPr>
      </p:pic>
      <p:pic>
        <p:nvPicPr>
          <p:cNvPr id="7" name="Picture 6" descr="Screen Shot 2014-10-07 at 8.33.2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05" y="135513"/>
            <a:ext cx="2485793" cy="6919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08840" y="1459876"/>
            <a:ext cx="39305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Freedom Toaster Project</a:t>
            </a:r>
          </a:p>
          <a:p>
            <a:endParaRPr lang="en-US" sz="2400" dirty="0"/>
          </a:p>
          <a:p>
            <a:r>
              <a:rPr lang="en-US" sz="2400" dirty="0" smtClean="0"/>
              <a:t>Open Source &amp; Open Content</a:t>
            </a:r>
          </a:p>
          <a:p>
            <a:endParaRPr lang="en-US" sz="2400" dirty="0"/>
          </a:p>
          <a:p>
            <a:r>
              <a:rPr lang="en-US" sz="2400" dirty="0" smtClean="0"/>
              <a:t>Off-line access</a:t>
            </a:r>
          </a:p>
          <a:p>
            <a:endParaRPr lang="en-US" sz="2400" dirty="0"/>
          </a:p>
          <a:p>
            <a:r>
              <a:rPr lang="en-US" sz="2400" dirty="0" smtClean="0"/>
              <a:t>EASY TO USE! </a:t>
            </a:r>
          </a:p>
          <a:p>
            <a:endParaRPr lang="en-US" sz="2400" dirty="0"/>
          </a:p>
          <a:p>
            <a:r>
              <a:rPr lang="en-US" sz="2400" dirty="0" smtClean="0"/>
              <a:t>“Teachers’ Toolbox”</a:t>
            </a:r>
          </a:p>
          <a:p>
            <a:r>
              <a:rPr lang="en-US" sz="1400" dirty="0" smtClean="0"/>
              <a:t>John </a:t>
            </a:r>
            <a:r>
              <a:rPr lang="en-US" sz="1400" dirty="0" err="1" smtClean="0"/>
              <a:t>Thole</a:t>
            </a:r>
            <a:r>
              <a:rPr lang="en-US" sz="1400" dirty="0" smtClean="0"/>
              <a:t> - </a:t>
            </a:r>
            <a:r>
              <a:rPr lang="en-US" sz="1400" dirty="0" err="1" smtClean="0"/>
              <a:t>Edunova</a:t>
            </a:r>
            <a:endParaRPr lang="en-US" sz="1400" dirty="0"/>
          </a:p>
        </p:txBody>
      </p:sp>
      <p:pic>
        <p:nvPicPr>
          <p:cNvPr id="9" name="Picture 8" descr="Powerpoint templates-0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7614" y="827435"/>
            <a:ext cx="5733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 smtClean="0">
              <a:latin typeface="Chalkduster"/>
              <a:ea typeface="Zapf Dingbats"/>
              <a:cs typeface="Chalkduster"/>
              <a:sym typeface="Zapf Dingbats"/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584595488"/>
              </p:ext>
            </p:extLst>
          </p:nvPr>
        </p:nvGraphicFramePr>
        <p:xfrm>
          <a:off x="1824072" y="755684"/>
          <a:ext cx="6776654" cy="5345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Rectangle 11"/>
          <p:cNvSpPr/>
          <p:nvPr/>
        </p:nvSpPr>
        <p:spPr>
          <a:xfrm>
            <a:off x="6256426" y="6239539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42138" y="57150"/>
            <a:ext cx="2701862" cy="187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01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Innovate 2014</a:t>
            </a:r>
            <a:endParaRPr lang="en-US"/>
          </a:p>
        </p:txBody>
      </p:sp>
      <p:pic>
        <p:nvPicPr>
          <p:cNvPr id="3" name="Picture 2" descr="Powerpoint templates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2812" y="6101040"/>
            <a:ext cx="313998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The Digital Education Show Africa 2015</a:t>
            </a:r>
          </a:p>
          <a:p>
            <a:endParaRPr lang="en-US" dirty="0"/>
          </a:p>
        </p:txBody>
      </p:sp>
      <p:pic>
        <p:nvPicPr>
          <p:cNvPr id="5" name="Picture 4" descr="Screen Shot 2014-10-07 at 8.29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14" y="1107489"/>
            <a:ext cx="2501569" cy="4635559"/>
          </a:xfrm>
          <a:prstGeom prst="rect">
            <a:avLst/>
          </a:prstGeom>
        </p:spPr>
      </p:pic>
      <p:pic>
        <p:nvPicPr>
          <p:cNvPr id="7" name="Picture 6" descr="Screen Shot 2014-10-07 at 8.33.2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05" y="135513"/>
            <a:ext cx="2485793" cy="6919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08840" y="1459876"/>
            <a:ext cx="39305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Freedom Toaster Project</a:t>
            </a:r>
          </a:p>
          <a:p>
            <a:endParaRPr lang="en-US" sz="2400" dirty="0"/>
          </a:p>
          <a:p>
            <a:r>
              <a:rPr lang="en-US" sz="2400" dirty="0" smtClean="0"/>
              <a:t>Open Source &amp; Open Content</a:t>
            </a:r>
          </a:p>
          <a:p>
            <a:endParaRPr lang="en-US" sz="2400" dirty="0"/>
          </a:p>
          <a:p>
            <a:r>
              <a:rPr lang="en-US" sz="2400" dirty="0" smtClean="0"/>
              <a:t>Off-line access</a:t>
            </a:r>
          </a:p>
          <a:p>
            <a:endParaRPr lang="en-US" sz="2400" dirty="0"/>
          </a:p>
          <a:p>
            <a:r>
              <a:rPr lang="en-US" sz="2400" dirty="0" smtClean="0"/>
              <a:t>EASY TO USE! </a:t>
            </a:r>
          </a:p>
          <a:p>
            <a:endParaRPr lang="en-US" sz="2400" dirty="0"/>
          </a:p>
          <a:p>
            <a:r>
              <a:rPr lang="en-US" sz="2400" dirty="0" smtClean="0"/>
              <a:t>“Teachers’ Toolbox”</a:t>
            </a:r>
          </a:p>
          <a:p>
            <a:r>
              <a:rPr lang="en-US" sz="1400" dirty="0" smtClean="0"/>
              <a:t>John </a:t>
            </a:r>
            <a:r>
              <a:rPr lang="en-US" sz="1400" dirty="0" err="1" smtClean="0"/>
              <a:t>Thole</a:t>
            </a:r>
            <a:r>
              <a:rPr lang="en-US" sz="1400" dirty="0" smtClean="0"/>
              <a:t> - </a:t>
            </a:r>
            <a:r>
              <a:rPr lang="en-US" sz="1400" dirty="0" err="1" smtClean="0"/>
              <a:t>Edunova</a:t>
            </a:r>
            <a:endParaRPr lang="en-US" sz="1400" dirty="0"/>
          </a:p>
        </p:txBody>
      </p:sp>
      <p:pic>
        <p:nvPicPr>
          <p:cNvPr id="9" name="Picture 8" descr="Powerpoint templates-0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94013" y="171121"/>
            <a:ext cx="6248976" cy="8525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Zapf Dingbats" charset="0"/>
              <a:buChar char="✔"/>
            </a:pPr>
            <a:r>
              <a:rPr lang="en-US" sz="2000" dirty="0">
                <a:latin typeface="Chalkduster"/>
                <a:ea typeface="Zapf Dingbats"/>
                <a:cs typeface="Chalkduster"/>
                <a:sym typeface="Zapf Dingbats"/>
              </a:rPr>
              <a:t>Easy to use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>
                <a:latin typeface="Chalkduster"/>
                <a:ea typeface="Zapf Dingbats"/>
                <a:cs typeface="Chalkduster"/>
                <a:sym typeface="Zapf Dingbats"/>
              </a:rPr>
              <a:t>OERs work!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>
                <a:latin typeface="Chalkduster"/>
                <a:ea typeface="Zapf Dingbats"/>
                <a:cs typeface="Chalkduster"/>
                <a:sym typeface="Zapf Dingbats"/>
              </a:rPr>
              <a:t>Custodian support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>
                <a:latin typeface="Chalkduster"/>
                <a:ea typeface="Zapf Dingbats"/>
                <a:cs typeface="Chalkduster"/>
                <a:sym typeface="Zapf Dingbats"/>
              </a:rPr>
              <a:t>Fresh content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>
                <a:latin typeface="Chalkduster"/>
                <a:ea typeface="Zapf Dingbats"/>
                <a:cs typeface="Chalkduster"/>
                <a:sym typeface="Zapf Dingbats"/>
              </a:rPr>
              <a:t>Content curation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>
                <a:latin typeface="Chalkduster"/>
                <a:ea typeface="Zapf Dingbats"/>
                <a:cs typeface="Chalkduster"/>
                <a:sym typeface="Zapf Dingbats"/>
              </a:rPr>
              <a:t>DoE connectivity firewalls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>
                <a:latin typeface="Chalkduster"/>
                <a:ea typeface="Zapf Dingbats"/>
                <a:cs typeface="Chalkduster"/>
                <a:sym typeface="Zapf Dingbats"/>
              </a:rPr>
              <a:t>Custodian communication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>
                <a:latin typeface="Chalkduster"/>
                <a:ea typeface="Zapf Dingbats"/>
                <a:cs typeface="Chalkduster"/>
                <a:sym typeface="Zapf Dingbats"/>
              </a:rPr>
              <a:t>Content curation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>
                <a:latin typeface="Chalkduster"/>
                <a:ea typeface="Zapf Dingbats"/>
                <a:cs typeface="Chalkduster"/>
                <a:sym typeface="Zapf Dingbats"/>
              </a:rPr>
              <a:t>High traffic area</a:t>
            </a:r>
            <a:r>
              <a:rPr lang="en-US" sz="2400" b="1" dirty="0">
                <a:latin typeface="Chalkduster"/>
                <a:ea typeface="Zapf Dingbats"/>
                <a:cs typeface="Chalkduster"/>
                <a:sym typeface="Zapf Dingbats"/>
              </a:rPr>
              <a:t>s</a:t>
            </a:r>
            <a:endParaRPr lang="en-US" sz="2000" b="1" dirty="0">
              <a:latin typeface="Chalkduster"/>
              <a:ea typeface="Zapf Dingbats"/>
              <a:cs typeface="Chalkduster"/>
              <a:sym typeface="Zapf Dingbats"/>
            </a:endParaRP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>
                <a:latin typeface="Chalkduster"/>
                <a:ea typeface="Zapf Dingbats"/>
                <a:cs typeface="Chalkduster"/>
                <a:sym typeface="Zapf Dingbats"/>
              </a:rPr>
              <a:t>Off-line, cached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>
                <a:latin typeface="Chalkduster"/>
                <a:ea typeface="Zapf Dingbats"/>
                <a:cs typeface="Chalkduster"/>
                <a:sym typeface="Zapf Dingbats"/>
              </a:rPr>
              <a:t>Simple navigation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>
                <a:latin typeface="Chalkduster"/>
                <a:ea typeface="Zapf Dingbats"/>
                <a:cs typeface="Chalkduster"/>
                <a:sym typeface="Zapf Dingbats"/>
              </a:rPr>
              <a:t>Context = content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 smtClean="0">
                <a:latin typeface="Chalkduster"/>
                <a:ea typeface="Zapf Dingbats"/>
                <a:cs typeface="Chalkduster"/>
                <a:sym typeface="Zapf Dingbats"/>
              </a:rPr>
              <a:t>SA teacher-created content</a:t>
            </a:r>
          </a:p>
          <a:p>
            <a:pPr marL="571500" indent="-571500">
              <a:buFont typeface="Zapf Dingbats" charset="0"/>
              <a:buChar char="✔"/>
            </a:pPr>
            <a:r>
              <a:rPr lang="en-US" sz="2000" b="1" dirty="0" smtClean="0">
                <a:latin typeface="Chalkduster"/>
                <a:ea typeface="Zapf Dingbats"/>
                <a:cs typeface="Chalkduster"/>
                <a:sym typeface="Zapf Dingbats"/>
              </a:rPr>
              <a:t>Unexpected gems from unexpected sources</a:t>
            </a:r>
            <a:endParaRPr lang="en-US" sz="2000" b="1" dirty="0" smtClean="0">
              <a:latin typeface="Chalkduster"/>
              <a:ea typeface="Zapf Dingbats"/>
              <a:cs typeface="Chalkduster"/>
              <a:sym typeface="Zapf Dingbats"/>
            </a:endParaRPr>
          </a:p>
          <a:p>
            <a:pPr marL="571500" indent="-571500">
              <a:buFont typeface="Zapf Dingbats" charset="0"/>
              <a:buChar char="✔"/>
            </a:pPr>
            <a:r>
              <a:rPr lang="en-US" sz="2800" b="1" dirty="0" smtClean="0">
                <a:latin typeface="Chalkduster"/>
                <a:ea typeface="Zapf Dingbats"/>
                <a:cs typeface="Chalkduster"/>
                <a:sym typeface="Zapf Dingbats"/>
              </a:rPr>
              <a:t>ONE-STOP-SHOP FOR CURATED OPEN EDUCATIONAL RESOURCES FOR SOUTH AFRICA</a:t>
            </a:r>
          </a:p>
          <a:p>
            <a:pPr marL="571500" indent="-571500">
              <a:buFont typeface="Zapf Dingbats" charset="0"/>
              <a:buChar char="✔"/>
            </a:pPr>
            <a:endParaRPr lang="en-US" sz="2000" b="1" dirty="0">
              <a:latin typeface="Chalkduster"/>
              <a:ea typeface="Zapf Dingbats"/>
              <a:cs typeface="Chalkduster"/>
              <a:sym typeface="Zapf Dingbats"/>
            </a:endParaRPr>
          </a:p>
          <a:p>
            <a:pPr marL="571500" indent="-571500">
              <a:buFont typeface="Zapf Dingbats" charset="0"/>
              <a:buChar char="✔"/>
            </a:pPr>
            <a:endParaRPr lang="en-US" sz="2000" b="1" dirty="0" smtClean="0">
              <a:latin typeface="Chalkduster"/>
              <a:ea typeface="Zapf Dingbats"/>
              <a:cs typeface="Chalkduster"/>
              <a:sym typeface="Zapf Dingbats"/>
            </a:endParaRPr>
          </a:p>
          <a:p>
            <a:pPr marL="571500" indent="-571500">
              <a:buFont typeface="Zapf Dingbats" charset="0"/>
              <a:buChar char="✔"/>
            </a:pPr>
            <a:endParaRPr lang="en-US" sz="2000" b="1" dirty="0" smtClean="0">
              <a:latin typeface="Chalkduster"/>
              <a:ea typeface="Zapf Dingbats"/>
              <a:cs typeface="Chalkduster"/>
              <a:sym typeface="Zapf Dingbats"/>
            </a:endParaRPr>
          </a:p>
          <a:p>
            <a:endParaRPr lang="en-US" sz="3600" b="1" dirty="0" smtClean="0">
              <a:latin typeface="Chalkduster"/>
              <a:ea typeface="Zapf Dingbats"/>
              <a:cs typeface="Chalkduster"/>
              <a:sym typeface="Zapf Dingbats"/>
            </a:endParaRPr>
          </a:p>
          <a:p>
            <a:endParaRPr lang="en-US" sz="3600" dirty="0" smtClean="0">
              <a:latin typeface="Chalkduster"/>
              <a:ea typeface="Zapf Dingbats"/>
              <a:cs typeface="Chalkduster"/>
              <a:sym typeface="Zapf Dingbat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19908" y="6356350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6256426" y="6356350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422065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oint templates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64857" y="635000"/>
            <a:ext cx="455385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Join us </a:t>
            </a:r>
          </a:p>
          <a:p>
            <a:pPr algn="ctr"/>
            <a:r>
              <a:rPr lang="en-US" sz="3600" b="1" dirty="0" smtClean="0"/>
              <a:t>on the </a:t>
            </a:r>
          </a:p>
          <a:p>
            <a:pPr algn="ctr"/>
            <a:r>
              <a:rPr lang="en-US" sz="3600" b="1" dirty="0" err="1" smtClean="0"/>
              <a:t>Nolwazi</a:t>
            </a:r>
            <a:r>
              <a:rPr lang="en-US" sz="3600" b="1" dirty="0" smtClean="0"/>
              <a:t> journey!</a:t>
            </a:r>
            <a:endParaRPr lang="en-US" sz="3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063" y="2770327"/>
            <a:ext cx="5936175" cy="34526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56426" y="6439594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4192812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oint templates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80992" y="855970"/>
            <a:ext cx="6632542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solidFill>
                <a:srgbClr val="0000FF"/>
              </a:solidFill>
            </a:endParaRPr>
          </a:p>
          <a:p>
            <a:r>
              <a:rPr lang="en-US" sz="4000" dirty="0" smtClean="0">
                <a:solidFill>
                  <a:srgbClr val="0000FF"/>
                </a:solidFill>
                <a:hlinkClick r:id="rId3"/>
              </a:rPr>
              <a:t>info@nolwazi.co.za</a:t>
            </a:r>
            <a:endParaRPr lang="en-US" sz="4000" dirty="0" smtClean="0">
              <a:solidFill>
                <a:srgbClr val="0000FF"/>
              </a:solidFill>
            </a:endParaRPr>
          </a:p>
          <a:p>
            <a:endParaRPr lang="en-US" sz="4000" dirty="0">
              <a:solidFill>
                <a:srgbClr val="0000FF"/>
              </a:solidFill>
            </a:endParaRPr>
          </a:p>
          <a:p>
            <a:r>
              <a:rPr lang="en-US" sz="4000" u="sng" dirty="0" err="1" smtClean="0">
                <a:solidFill>
                  <a:srgbClr val="0000FF"/>
                </a:solidFill>
              </a:rPr>
              <a:t>www.nolwazi.co.za</a:t>
            </a:r>
            <a:endParaRPr lang="en-US" sz="4000" dirty="0">
              <a:solidFill>
                <a:srgbClr val="0000FF"/>
              </a:solidFill>
            </a:endParaRPr>
          </a:p>
          <a:p>
            <a:endParaRPr lang="en-US" sz="4000" dirty="0">
              <a:solidFill>
                <a:srgbClr val="0000FF"/>
              </a:solidFill>
            </a:endParaRPr>
          </a:p>
          <a:p>
            <a:r>
              <a:rPr lang="en-US" sz="4000" dirty="0" smtClean="0">
                <a:solidFill>
                  <a:srgbClr val="0000FF"/>
                </a:solidFill>
              </a:rPr>
              <a:t>@</a:t>
            </a:r>
            <a:r>
              <a:rPr lang="en-US" sz="4000" dirty="0" err="1" smtClean="0">
                <a:solidFill>
                  <a:srgbClr val="0000FF"/>
                </a:solidFill>
              </a:rPr>
              <a:t>Nolwazi_ZA</a:t>
            </a:r>
            <a:endParaRPr lang="en-US" sz="4000" dirty="0" smtClean="0">
              <a:solidFill>
                <a:srgbClr val="0000FF"/>
              </a:solidFill>
            </a:endParaRPr>
          </a:p>
          <a:p>
            <a:endParaRPr lang="en-US" sz="4000" dirty="0">
              <a:solidFill>
                <a:srgbClr val="0000FF"/>
              </a:solidFill>
            </a:endParaRPr>
          </a:p>
          <a:p>
            <a:r>
              <a:rPr lang="en-US" sz="4000" dirty="0" smtClean="0">
                <a:solidFill>
                  <a:srgbClr val="0000FF"/>
                </a:solidFill>
              </a:rPr>
              <a:t>#</a:t>
            </a:r>
            <a:r>
              <a:rPr lang="en-US" sz="4000" dirty="0" err="1" smtClean="0">
                <a:solidFill>
                  <a:srgbClr val="0000FF"/>
                </a:solidFill>
              </a:rPr>
              <a:t>NolwaziOER</a:t>
            </a:r>
            <a:endParaRPr lang="en-US" sz="4000" dirty="0" smtClean="0">
              <a:solidFill>
                <a:srgbClr val="0000FF"/>
              </a:solidFill>
            </a:endParaRPr>
          </a:p>
          <a:p>
            <a:endParaRPr lang="en-US" sz="4000" dirty="0" smtClean="0"/>
          </a:p>
          <a:p>
            <a:endParaRPr lang="en-US" sz="4000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256426" y="6226029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424274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For whom?</a:t>
            </a:r>
            <a:endParaRPr lang="en-US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334067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457200" y="6371673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2602023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967" y="274638"/>
            <a:ext cx="8717389" cy="1143000"/>
          </a:xfrm>
        </p:spPr>
        <p:txBody>
          <a:bodyPr/>
          <a:lstStyle/>
          <a:p>
            <a:r>
              <a:rPr lang="en-GB" sz="3200" dirty="0" smtClean="0"/>
              <a:t>A </a:t>
            </a:r>
            <a:r>
              <a:rPr lang="en-GB" sz="3200" dirty="0"/>
              <a:t>process as well as a set of </a:t>
            </a:r>
            <a:r>
              <a:rPr lang="en-GB" sz="3200" dirty="0" smtClean="0"/>
              <a:t>products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ZA" sz="2800" b="1" i="1" dirty="0"/>
              <a:t>Offered freely and openly</a:t>
            </a:r>
            <a:br>
              <a:rPr lang="en-ZA" sz="2800" b="1" i="1" dirty="0"/>
            </a:br>
            <a:r>
              <a:rPr lang="en-ZA" dirty="0" smtClean="0"/>
              <a:t> </a:t>
            </a:r>
            <a:endParaRPr lang="en-US" b="1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41652"/>
              </p:ext>
            </p:extLst>
          </p:nvPr>
        </p:nvGraphicFramePr>
        <p:xfrm>
          <a:off x="457200" y="1430261"/>
          <a:ext cx="8229600" cy="4730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2639419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6171618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065770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Choice</a:t>
            </a:r>
            <a:endParaRPr lang="en-US" b="1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0777683"/>
              </p:ext>
            </p:extLst>
          </p:nvPr>
        </p:nvGraphicFramePr>
        <p:xfrm>
          <a:off x="457200" y="1243602"/>
          <a:ext cx="8229600" cy="4458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457200" y="6171618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3610282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" y="5493788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/>
          </a:p>
        </p:txBody>
      </p:sp>
      <p:pic>
        <p:nvPicPr>
          <p:cNvPr id="11" name="Picture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0" y="616628"/>
            <a:ext cx="5270500" cy="453009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3282280" y="5586121"/>
            <a:ext cx="2579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/>
              <a:t>creativecommons.org n.d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6171618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719258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08"/>
            <a:ext cx="8229600" cy="1143000"/>
          </a:xfrm>
        </p:spPr>
        <p:txBody>
          <a:bodyPr/>
          <a:lstStyle/>
          <a:p>
            <a:r>
              <a:rPr lang="en-GB" dirty="0"/>
              <a:t>Content value </a:t>
            </a:r>
            <a:r>
              <a:rPr lang="en-GB" dirty="0" smtClean="0"/>
              <a:t>chain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7538250"/>
              </p:ext>
            </p:extLst>
          </p:nvPr>
        </p:nvGraphicFramePr>
        <p:xfrm>
          <a:off x="457200" y="122192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457200" y="6171618"/>
            <a:ext cx="2582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7 June 2016</a:t>
            </a:r>
          </a:p>
          <a:p>
            <a:pPr algn="ctr"/>
            <a:r>
              <a:rPr lang="en-US" sz="1000" i="1" dirty="0"/>
              <a:t>Bridge Maths &amp; Science </a:t>
            </a:r>
            <a:r>
              <a:rPr lang="en-US" sz="1000" i="1" dirty="0" err="1"/>
              <a:t>CoP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296056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4858</TotalTime>
  <Words>1294</Words>
  <Application>Microsoft Macintosh PowerPoint</Application>
  <PresentationFormat>On-screen Show (4:3)</PresentationFormat>
  <Paragraphs>493</Paragraphs>
  <Slides>43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PowerPoint Presentation</vt:lpstr>
      <vt:lpstr>PowerPoint Presentation</vt:lpstr>
      <vt:lpstr>What are OERs?</vt:lpstr>
      <vt:lpstr>For what purpose? </vt:lpstr>
      <vt:lpstr>For whom?</vt:lpstr>
      <vt:lpstr>A process as well as a set of products Offered freely and openly  </vt:lpstr>
      <vt:lpstr>Choice</vt:lpstr>
      <vt:lpstr>PowerPoint Presentation</vt:lpstr>
      <vt:lpstr>Content value chain</vt:lpstr>
      <vt:lpstr>PowerPoint Presentation</vt:lpstr>
      <vt:lpstr>Higher purpose?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COZA CARES FOUNDATION</dc:title>
  <dc:creator>Sharon Ries</dc:creator>
  <cp:lastModifiedBy>Fiona Wallace</cp:lastModifiedBy>
  <cp:revision>173</cp:revision>
  <dcterms:created xsi:type="dcterms:W3CDTF">2013-10-15T10:40:01Z</dcterms:created>
  <dcterms:modified xsi:type="dcterms:W3CDTF">2016-06-07T07:23:26Z</dcterms:modified>
</cp:coreProperties>
</file>